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4"/>
  </p:notesMasterIdLst>
  <p:handoutMasterIdLst>
    <p:handoutMasterId r:id="rId25"/>
  </p:handoutMasterIdLst>
  <p:sldIdLst>
    <p:sldId id="256" r:id="rId5"/>
    <p:sldId id="258" r:id="rId6"/>
    <p:sldId id="272" r:id="rId7"/>
    <p:sldId id="273" r:id="rId8"/>
    <p:sldId id="1074" r:id="rId9"/>
    <p:sldId id="274" r:id="rId10"/>
    <p:sldId id="275" r:id="rId11"/>
    <p:sldId id="276" r:id="rId12"/>
    <p:sldId id="282" r:id="rId13"/>
    <p:sldId id="1077" r:id="rId14"/>
    <p:sldId id="283" r:id="rId15"/>
    <p:sldId id="1073" r:id="rId16"/>
    <p:sldId id="1064" r:id="rId17"/>
    <p:sldId id="1066" r:id="rId18"/>
    <p:sldId id="1062" r:id="rId19"/>
    <p:sldId id="280" r:id="rId20"/>
    <p:sldId id="1076" r:id="rId21"/>
    <p:sldId id="1075" r:id="rId22"/>
    <p:sldId id="263" r:id="rId23"/>
  </p:sldIdLst>
  <p:sldSz cx="9144000" cy="6858000" type="screen4x3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E8A7E"/>
    <a:srgbClr val="009EE3"/>
    <a:srgbClr val="4DAD32"/>
    <a:srgbClr val="2F8A38"/>
    <a:srgbClr val="E97510"/>
    <a:srgbClr val="128EB2"/>
    <a:srgbClr val="61BE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7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elle CB. BOSSE" userId="d76c2ccd-4291-45c3-91c8-ccf31ef18553" providerId="ADAL" clId="{85487F1E-D355-463F-A74F-587C6188015C}"/>
    <pc:docChg chg="modSld">
      <pc:chgData name="Christelle CB. BOSSE" userId="d76c2ccd-4291-45c3-91c8-ccf31ef18553" providerId="ADAL" clId="{85487F1E-D355-463F-A74F-587C6188015C}" dt="2026-03-10T13:59:58.794" v="5" actId="20577"/>
      <pc:docMkLst>
        <pc:docMk/>
      </pc:docMkLst>
      <pc:sldChg chg="modSp mod">
        <pc:chgData name="Christelle CB. BOSSE" userId="d76c2ccd-4291-45c3-91c8-ccf31ef18553" providerId="ADAL" clId="{85487F1E-D355-463F-A74F-587C6188015C}" dt="2026-03-10T13:57:02.284" v="1" actId="20577"/>
        <pc:sldMkLst>
          <pc:docMk/>
          <pc:sldMk cId="971030355" sldId="274"/>
        </pc:sldMkLst>
        <pc:spChg chg="mod">
          <ac:chgData name="Christelle CB. BOSSE" userId="d76c2ccd-4291-45c3-91c8-ccf31ef18553" providerId="ADAL" clId="{85487F1E-D355-463F-A74F-587C6188015C}" dt="2026-03-10T13:57:02.284" v="1" actId="20577"/>
          <ac:spMkLst>
            <pc:docMk/>
            <pc:sldMk cId="971030355" sldId="274"/>
            <ac:spMk id="25" creationId="{6A7A2740-0E93-9F10-47DE-BF49E737BB8E}"/>
          </ac:spMkLst>
        </pc:spChg>
      </pc:sldChg>
      <pc:sldChg chg="modSp mod">
        <pc:chgData name="Christelle CB. BOSSE" userId="d76c2ccd-4291-45c3-91c8-ccf31ef18553" providerId="ADAL" clId="{85487F1E-D355-463F-A74F-587C6188015C}" dt="2026-03-10T13:59:58.794" v="5" actId="20577"/>
        <pc:sldMkLst>
          <pc:docMk/>
          <pc:sldMk cId="1365355096" sldId="1073"/>
        </pc:sldMkLst>
        <pc:spChg chg="mod">
          <ac:chgData name="Christelle CB. BOSSE" userId="d76c2ccd-4291-45c3-91c8-ccf31ef18553" providerId="ADAL" clId="{85487F1E-D355-463F-A74F-587C6188015C}" dt="2026-03-10T13:59:58.794" v="5" actId="20577"/>
          <ac:spMkLst>
            <pc:docMk/>
            <pc:sldMk cId="1365355096" sldId="1073"/>
            <ac:spMk id="6" creationId="{826F7984-D149-43C7-7868-51195B75AE63}"/>
          </ac:spMkLst>
        </pc:spChg>
      </pc:sldChg>
    </pc:docChg>
  </pc:docChgLst>
  <pc:docChgLst>
    <pc:chgData name="Régine RT. TIELEGUINE" userId="149da9aa-8b4d-4385-9536-e2e2e2fc62fb" providerId="ADAL" clId="{016B90D6-E055-48DA-93B6-6B6AB62C7817}"/>
    <pc:docChg chg="undo custSel delSld modSld sldOrd">
      <pc:chgData name="Régine RT. TIELEGUINE" userId="149da9aa-8b4d-4385-9536-e2e2e2fc62fb" providerId="ADAL" clId="{016B90D6-E055-48DA-93B6-6B6AB62C7817}" dt="2026-03-03T10:43:43.306" v="757" actId="1076"/>
      <pc:docMkLst>
        <pc:docMk/>
      </pc:docMkLst>
      <pc:sldChg chg="modSp mod">
        <pc:chgData name="Régine RT. TIELEGUINE" userId="149da9aa-8b4d-4385-9536-e2e2e2fc62fb" providerId="ADAL" clId="{016B90D6-E055-48DA-93B6-6B6AB62C7817}" dt="2026-03-03T10:43:43.306" v="757" actId="1076"/>
        <pc:sldMkLst>
          <pc:docMk/>
          <pc:sldMk cId="3543555752" sldId="256"/>
        </pc:sldMkLst>
        <pc:spChg chg="mod">
          <ac:chgData name="Régine RT. TIELEGUINE" userId="149da9aa-8b4d-4385-9536-e2e2e2fc62fb" providerId="ADAL" clId="{016B90D6-E055-48DA-93B6-6B6AB62C7817}" dt="2026-03-03T10:43:42.636" v="756" actId="13926"/>
          <ac:spMkLst>
            <pc:docMk/>
            <pc:sldMk cId="3543555752" sldId="256"/>
            <ac:spMk id="3" creationId="{ECA24131-46C3-B07C-D055-69712F9AC08F}"/>
          </ac:spMkLst>
        </pc:spChg>
        <pc:picChg chg="mod">
          <ac:chgData name="Régine RT. TIELEGUINE" userId="149da9aa-8b4d-4385-9536-e2e2e2fc62fb" providerId="ADAL" clId="{016B90D6-E055-48DA-93B6-6B6AB62C7817}" dt="2026-03-03T10:43:43.306" v="757" actId="1076"/>
          <ac:picMkLst>
            <pc:docMk/>
            <pc:sldMk cId="3543555752" sldId="256"/>
            <ac:picMk id="15" creationId="{F0DD3CFE-8E3C-AAEE-A9F1-66C994E47204}"/>
          </ac:picMkLst>
        </pc:picChg>
      </pc:sldChg>
      <pc:sldChg chg="addSp delSp modSp mod">
        <pc:chgData name="Régine RT. TIELEGUINE" userId="149da9aa-8b4d-4385-9536-e2e2e2fc62fb" providerId="ADAL" clId="{016B90D6-E055-48DA-93B6-6B6AB62C7817}" dt="2026-02-10T11:41:52.042" v="113" actId="208"/>
        <pc:sldMkLst>
          <pc:docMk/>
          <pc:sldMk cId="213786117" sldId="258"/>
        </pc:sldMkLst>
        <pc:spChg chg="mod">
          <ac:chgData name="Régine RT. TIELEGUINE" userId="149da9aa-8b4d-4385-9536-e2e2e2fc62fb" providerId="ADAL" clId="{016B90D6-E055-48DA-93B6-6B6AB62C7817}" dt="2026-02-10T11:37:12.374" v="96" actId="13926"/>
          <ac:spMkLst>
            <pc:docMk/>
            <pc:sldMk cId="213786117" sldId="258"/>
            <ac:spMk id="2" creationId="{20F0F591-3930-8AA8-5CA3-903C77CA0F69}"/>
          </ac:spMkLst>
        </pc:spChg>
        <pc:spChg chg="mod">
          <ac:chgData name="Régine RT. TIELEGUINE" userId="149da9aa-8b4d-4385-9536-e2e2e2fc62fb" providerId="ADAL" clId="{016B90D6-E055-48DA-93B6-6B6AB62C7817}" dt="2026-02-10T10:50:57.290" v="93" actId="6549"/>
          <ac:spMkLst>
            <pc:docMk/>
            <pc:sldMk cId="213786117" sldId="258"/>
            <ac:spMk id="12" creationId="{07996567-4D87-E21A-E8D9-DDC722F97360}"/>
          </ac:spMkLst>
        </pc:spChg>
        <pc:picChg chg="mod">
          <ac:chgData name="Régine RT. TIELEGUINE" userId="149da9aa-8b4d-4385-9536-e2e2e2fc62fb" providerId="ADAL" clId="{016B90D6-E055-48DA-93B6-6B6AB62C7817}" dt="2026-02-10T10:51:00.191" v="94" actId="14100"/>
          <ac:picMkLst>
            <pc:docMk/>
            <pc:sldMk cId="213786117" sldId="258"/>
            <ac:picMk id="4" creationId="{D5ACC312-3EA2-0327-E21F-F5FAF19DA94F}"/>
          </ac:picMkLst>
        </pc:picChg>
        <pc:picChg chg="add mod">
          <ac:chgData name="Régine RT. TIELEGUINE" userId="149da9aa-8b4d-4385-9536-e2e2e2fc62fb" providerId="ADAL" clId="{016B90D6-E055-48DA-93B6-6B6AB62C7817}" dt="2026-02-10T11:41:52.042" v="113" actId="208"/>
          <ac:picMkLst>
            <pc:docMk/>
            <pc:sldMk cId="213786117" sldId="258"/>
            <ac:picMk id="9" creationId="{62CAB250-99E5-B735-6B70-F69D6DF792FA}"/>
          </ac:picMkLst>
        </pc:picChg>
      </pc:sldChg>
      <pc:sldChg chg="modSp mod">
        <pc:chgData name="Régine RT. TIELEGUINE" userId="149da9aa-8b4d-4385-9536-e2e2e2fc62fb" providerId="ADAL" clId="{016B90D6-E055-48DA-93B6-6B6AB62C7817}" dt="2026-02-10T11:41:58.733" v="114" actId="13926"/>
        <pc:sldMkLst>
          <pc:docMk/>
          <pc:sldMk cId="1484354400" sldId="272"/>
        </pc:sldMkLst>
        <pc:spChg chg="mod">
          <ac:chgData name="Régine RT. TIELEGUINE" userId="149da9aa-8b4d-4385-9536-e2e2e2fc62fb" providerId="ADAL" clId="{016B90D6-E055-48DA-93B6-6B6AB62C7817}" dt="2026-02-10T11:41:58.733" v="114" actId="13926"/>
          <ac:spMkLst>
            <pc:docMk/>
            <pc:sldMk cId="1484354400" sldId="272"/>
            <ac:spMk id="2" creationId="{9AC3FA3C-1C5F-F547-013C-C17552BAFA4B}"/>
          </ac:spMkLst>
        </pc:spChg>
      </pc:sldChg>
      <pc:sldChg chg="modSp mod">
        <pc:chgData name="Régine RT. TIELEGUINE" userId="149da9aa-8b4d-4385-9536-e2e2e2fc62fb" providerId="ADAL" clId="{016B90D6-E055-48DA-93B6-6B6AB62C7817}" dt="2026-02-25T16:43:05.033" v="278" actId="6549"/>
        <pc:sldMkLst>
          <pc:docMk/>
          <pc:sldMk cId="971030355" sldId="274"/>
        </pc:sldMkLst>
        <pc:spChg chg="mod">
          <ac:chgData name="Régine RT. TIELEGUINE" userId="149da9aa-8b4d-4385-9536-e2e2e2fc62fb" providerId="ADAL" clId="{016B90D6-E055-48DA-93B6-6B6AB62C7817}" dt="2026-02-25T16:43:05.033" v="278" actId="6549"/>
          <ac:spMkLst>
            <pc:docMk/>
            <pc:sldMk cId="971030355" sldId="274"/>
            <ac:spMk id="24" creationId="{F5192308-0ECD-AFAD-5E9D-7E9903F65569}"/>
          </ac:spMkLst>
        </pc:spChg>
      </pc:sldChg>
      <pc:sldChg chg="modSp mod">
        <pc:chgData name="Régine RT. TIELEGUINE" userId="149da9aa-8b4d-4385-9536-e2e2e2fc62fb" providerId="ADAL" clId="{016B90D6-E055-48DA-93B6-6B6AB62C7817}" dt="2026-02-25T16:50:57.645" v="492" actId="14100"/>
        <pc:sldMkLst>
          <pc:docMk/>
          <pc:sldMk cId="3078290619" sldId="280"/>
        </pc:sldMkLst>
        <pc:spChg chg="mod">
          <ac:chgData name="Régine RT. TIELEGUINE" userId="149da9aa-8b4d-4385-9536-e2e2e2fc62fb" providerId="ADAL" clId="{016B90D6-E055-48DA-93B6-6B6AB62C7817}" dt="2026-02-25T16:50:04.818" v="480" actId="403"/>
          <ac:spMkLst>
            <pc:docMk/>
            <pc:sldMk cId="3078290619" sldId="280"/>
            <ac:spMk id="9" creationId="{8AD8E25D-4BAD-9A9E-BD21-8660FB599059}"/>
          </ac:spMkLst>
        </pc:spChg>
        <pc:spChg chg="mod">
          <ac:chgData name="Régine RT. TIELEGUINE" userId="149da9aa-8b4d-4385-9536-e2e2e2fc62fb" providerId="ADAL" clId="{016B90D6-E055-48DA-93B6-6B6AB62C7817}" dt="2026-02-25T16:49:57.811" v="478" actId="403"/>
          <ac:spMkLst>
            <pc:docMk/>
            <pc:sldMk cId="3078290619" sldId="280"/>
            <ac:spMk id="10" creationId="{4A25BF2C-E04D-A81F-0F4C-17AAF1645481}"/>
          </ac:spMkLst>
        </pc:spChg>
        <pc:spChg chg="mod">
          <ac:chgData name="Régine RT. TIELEGUINE" userId="149da9aa-8b4d-4385-9536-e2e2e2fc62fb" providerId="ADAL" clId="{016B90D6-E055-48DA-93B6-6B6AB62C7817}" dt="2026-02-25T16:50:48.810" v="490" actId="404"/>
          <ac:spMkLst>
            <pc:docMk/>
            <pc:sldMk cId="3078290619" sldId="280"/>
            <ac:spMk id="13" creationId="{0139638E-CF02-1D4A-3828-E615FBA76133}"/>
          </ac:spMkLst>
        </pc:spChg>
        <pc:spChg chg="mod">
          <ac:chgData name="Régine RT. TIELEGUINE" userId="149da9aa-8b4d-4385-9536-e2e2e2fc62fb" providerId="ADAL" clId="{016B90D6-E055-48DA-93B6-6B6AB62C7817}" dt="2026-02-25T16:50:57.645" v="492" actId="14100"/>
          <ac:spMkLst>
            <pc:docMk/>
            <pc:sldMk cId="3078290619" sldId="280"/>
            <ac:spMk id="18" creationId="{9736F3DB-DA05-80C0-28B2-D019A675C28E}"/>
          </ac:spMkLst>
        </pc:spChg>
        <pc:spChg chg="mod">
          <ac:chgData name="Régine RT. TIELEGUINE" userId="149da9aa-8b4d-4385-9536-e2e2e2fc62fb" providerId="ADAL" clId="{016B90D6-E055-48DA-93B6-6B6AB62C7817}" dt="2026-02-25T16:50:45.536" v="489" actId="404"/>
          <ac:spMkLst>
            <pc:docMk/>
            <pc:sldMk cId="3078290619" sldId="280"/>
            <ac:spMk id="24" creationId="{6A0666A6-CC79-E586-5FD7-51B6F8ED4494}"/>
          </ac:spMkLst>
        </pc:spChg>
        <pc:picChg chg="mod">
          <ac:chgData name="Régine RT. TIELEGUINE" userId="149da9aa-8b4d-4385-9536-e2e2e2fc62fb" providerId="ADAL" clId="{016B90D6-E055-48DA-93B6-6B6AB62C7817}" dt="2026-02-25T16:50:27.414" v="484" actId="1076"/>
          <ac:picMkLst>
            <pc:docMk/>
            <pc:sldMk cId="3078290619" sldId="280"/>
            <ac:picMk id="7" creationId="{E3E31B1F-23C9-B02C-DC84-5083E8A55A77}"/>
          </ac:picMkLst>
        </pc:picChg>
      </pc:sldChg>
      <pc:sldChg chg="modSp mod">
        <pc:chgData name="Régine RT. TIELEGUINE" userId="149da9aa-8b4d-4385-9536-e2e2e2fc62fb" providerId="ADAL" clId="{016B90D6-E055-48DA-93B6-6B6AB62C7817}" dt="2026-02-10T11:47:29.274" v="274" actId="1076"/>
        <pc:sldMkLst>
          <pc:docMk/>
          <pc:sldMk cId="3849687739" sldId="1062"/>
        </pc:sldMkLst>
        <pc:spChg chg="mod">
          <ac:chgData name="Régine RT. TIELEGUINE" userId="149da9aa-8b4d-4385-9536-e2e2e2fc62fb" providerId="ADAL" clId="{016B90D6-E055-48DA-93B6-6B6AB62C7817}" dt="2026-02-10T11:47:23.671" v="273" actId="688"/>
          <ac:spMkLst>
            <pc:docMk/>
            <pc:sldMk cId="3849687739" sldId="1062"/>
            <ac:spMk id="9" creationId="{31470899-19A0-4843-5A0D-EA3CCD7F735B}"/>
          </ac:spMkLst>
        </pc:spChg>
        <pc:spChg chg="mod">
          <ac:chgData name="Régine RT. TIELEGUINE" userId="149da9aa-8b4d-4385-9536-e2e2e2fc62fb" providerId="ADAL" clId="{016B90D6-E055-48DA-93B6-6B6AB62C7817}" dt="2026-02-10T11:44:05.957" v="195" actId="13926"/>
          <ac:spMkLst>
            <pc:docMk/>
            <pc:sldMk cId="3849687739" sldId="1062"/>
            <ac:spMk id="11" creationId="{25657F4A-FE93-40E8-DB02-76B45DCC9C04}"/>
          </ac:spMkLst>
        </pc:spChg>
        <pc:spChg chg="mod">
          <ac:chgData name="Régine RT. TIELEGUINE" userId="149da9aa-8b4d-4385-9536-e2e2e2fc62fb" providerId="ADAL" clId="{016B90D6-E055-48DA-93B6-6B6AB62C7817}" dt="2026-02-10T11:47:12.078" v="269" actId="1076"/>
          <ac:spMkLst>
            <pc:docMk/>
            <pc:sldMk cId="3849687739" sldId="1062"/>
            <ac:spMk id="12" creationId="{050042CD-D93A-FD69-9EC3-30E4462D5DDD}"/>
          </ac:spMkLst>
        </pc:spChg>
        <pc:spChg chg="mod">
          <ac:chgData name="Régine RT. TIELEGUINE" userId="149da9aa-8b4d-4385-9536-e2e2e2fc62fb" providerId="ADAL" clId="{016B90D6-E055-48DA-93B6-6B6AB62C7817}" dt="2026-02-10T11:47:19.542" v="272" actId="1076"/>
          <ac:spMkLst>
            <pc:docMk/>
            <pc:sldMk cId="3849687739" sldId="1062"/>
            <ac:spMk id="13" creationId="{A2DA6E63-8331-D78A-48F0-6F2F2BD1A515}"/>
          </ac:spMkLst>
        </pc:spChg>
        <pc:spChg chg="mod">
          <ac:chgData name="Régine RT. TIELEGUINE" userId="149da9aa-8b4d-4385-9536-e2e2e2fc62fb" providerId="ADAL" clId="{016B90D6-E055-48DA-93B6-6B6AB62C7817}" dt="2026-02-10T11:44:32.797" v="198" actId="13926"/>
          <ac:spMkLst>
            <pc:docMk/>
            <pc:sldMk cId="3849687739" sldId="1062"/>
            <ac:spMk id="15" creationId="{517383F5-E71F-4AC0-4FE5-91EF9C3D4E79}"/>
          </ac:spMkLst>
        </pc:spChg>
        <pc:spChg chg="mod">
          <ac:chgData name="Régine RT. TIELEGUINE" userId="149da9aa-8b4d-4385-9536-e2e2e2fc62fb" providerId="ADAL" clId="{016B90D6-E055-48DA-93B6-6B6AB62C7817}" dt="2026-02-10T11:47:04.478" v="268" actId="20577"/>
          <ac:spMkLst>
            <pc:docMk/>
            <pc:sldMk cId="3849687739" sldId="1062"/>
            <ac:spMk id="18" creationId="{5FDABECC-8CF2-05B0-ABB1-0F7DD8D30EEB}"/>
          </ac:spMkLst>
        </pc:spChg>
        <pc:picChg chg="mod">
          <ac:chgData name="Régine RT. TIELEGUINE" userId="149da9aa-8b4d-4385-9536-e2e2e2fc62fb" providerId="ADAL" clId="{016B90D6-E055-48DA-93B6-6B6AB62C7817}" dt="2026-02-10T11:47:29.274" v="274" actId="1076"/>
          <ac:picMkLst>
            <pc:docMk/>
            <pc:sldMk cId="3849687739" sldId="1062"/>
            <ac:picMk id="22" creationId="{F10B108E-ED3A-CF12-D061-B0749260ED27}"/>
          </ac:picMkLst>
        </pc:picChg>
        <pc:picChg chg="mod">
          <ac:chgData name="Régine RT. TIELEGUINE" userId="149da9aa-8b4d-4385-9536-e2e2e2fc62fb" providerId="ADAL" clId="{016B90D6-E055-48DA-93B6-6B6AB62C7817}" dt="2026-02-10T11:47:14.270" v="270" actId="1076"/>
          <ac:picMkLst>
            <pc:docMk/>
            <pc:sldMk cId="3849687739" sldId="1062"/>
            <ac:picMk id="28" creationId="{3DCD2039-DE2B-B6FD-538B-21160573C7DA}"/>
          </ac:picMkLst>
        </pc:picChg>
      </pc:sldChg>
      <pc:sldChg chg="delSp modSp mod">
        <pc:chgData name="Régine RT. TIELEGUINE" userId="149da9aa-8b4d-4385-9536-e2e2e2fc62fb" providerId="ADAL" clId="{016B90D6-E055-48DA-93B6-6B6AB62C7817}" dt="2026-02-25T16:55:44.363" v="590" actId="14100"/>
        <pc:sldMkLst>
          <pc:docMk/>
          <pc:sldMk cId="2966107300" sldId="1075"/>
        </pc:sldMkLst>
        <pc:spChg chg="mod">
          <ac:chgData name="Régine RT. TIELEGUINE" userId="149da9aa-8b4d-4385-9536-e2e2e2fc62fb" providerId="ADAL" clId="{016B90D6-E055-48DA-93B6-6B6AB62C7817}" dt="2026-02-25T16:55:37.484" v="587" actId="1076"/>
          <ac:spMkLst>
            <pc:docMk/>
            <pc:sldMk cId="2966107300" sldId="1075"/>
            <ac:spMk id="19" creationId="{1E180F12-80EF-F470-7647-CE03EC5DE25D}"/>
          </ac:spMkLst>
        </pc:spChg>
        <pc:spChg chg="mod">
          <ac:chgData name="Régine RT. TIELEGUINE" userId="149da9aa-8b4d-4385-9536-e2e2e2fc62fb" providerId="ADAL" clId="{016B90D6-E055-48DA-93B6-6B6AB62C7817}" dt="2026-02-25T16:55:23.787" v="582" actId="1076"/>
          <ac:spMkLst>
            <pc:docMk/>
            <pc:sldMk cId="2966107300" sldId="1075"/>
            <ac:spMk id="20" creationId="{14727A15-1CF5-79AC-5D97-1D76EFA54EAC}"/>
          </ac:spMkLst>
        </pc:spChg>
        <pc:graphicFrameChg chg="mod modGraphic">
          <ac:chgData name="Régine RT. TIELEGUINE" userId="149da9aa-8b4d-4385-9536-e2e2e2fc62fb" providerId="ADAL" clId="{016B90D6-E055-48DA-93B6-6B6AB62C7817}" dt="2026-02-25T16:54:52.173" v="571" actId="404"/>
          <ac:graphicFrameMkLst>
            <pc:docMk/>
            <pc:sldMk cId="2966107300" sldId="1075"/>
            <ac:graphicFrameMk id="5" creationId="{91F2B0B6-9356-E896-04D7-D52299DF0CDE}"/>
          </ac:graphicFrameMkLst>
        </pc:graphicFrameChg>
        <pc:picChg chg="mod">
          <ac:chgData name="Régine RT. TIELEGUINE" userId="149da9aa-8b4d-4385-9536-e2e2e2fc62fb" providerId="ADAL" clId="{016B90D6-E055-48DA-93B6-6B6AB62C7817}" dt="2026-02-25T16:55:32.604" v="586" actId="1076"/>
          <ac:picMkLst>
            <pc:docMk/>
            <pc:sldMk cId="2966107300" sldId="1075"/>
            <ac:picMk id="2" creationId="{8608CE6F-0BCD-DF0B-F1FB-7B5271813AFD}"/>
          </ac:picMkLst>
        </pc:picChg>
        <pc:picChg chg="mod">
          <ac:chgData name="Régine RT. TIELEGUINE" userId="149da9aa-8b4d-4385-9536-e2e2e2fc62fb" providerId="ADAL" clId="{016B90D6-E055-48DA-93B6-6B6AB62C7817}" dt="2026-02-25T16:55:26.333" v="583" actId="1076"/>
          <ac:picMkLst>
            <pc:docMk/>
            <pc:sldMk cId="2966107300" sldId="1075"/>
            <ac:picMk id="3" creationId="{5EEED1C8-0C89-AAB9-5EBE-A44687AE215B}"/>
          </ac:picMkLst>
        </pc:picChg>
        <pc:picChg chg="mod">
          <ac:chgData name="Régine RT. TIELEGUINE" userId="149da9aa-8b4d-4385-9536-e2e2e2fc62fb" providerId="ADAL" clId="{016B90D6-E055-48DA-93B6-6B6AB62C7817}" dt="2026-02-25T16:55:40.902" v="588" actId="1076"/>
          <ac:picMkLst>
            <pc:docMk/>
            <pc:sldMk cId="2966107300" sldId="1075"/>
            <ac:picMk id="6" creationId="{071E2A67-E993-B838-81B7-84AAF93CBDF9}"/>
          </ac:picMkLst>
        </pc:picChg>
        <pc:picChg chg="mod">
          <ac:chgData name="Régine RT. TIELEGUINE" userId="149da9aa-8b4d-4385-9536-e2e2e2fc62fb" providerId="ADAL" clId="{016B90D6-E055-48DA-93B6-6B6AB62C7817}" dt="2026-02-25T16:55:19.768" v="581" actId="14100"/>
          <ac:picMkLst>
            <pc:docMk/>
            <pc:sldMk cId="2966107300" sldId="1075"/>
            <ac:picMk id="8" creationId="{654D547B-D032-B670-8274-4C5CF8320BAF}"/>
          </ac:picMkLst>
        </pc:picChg>
        <pc:picChg chg="mod">
          <ac:chgData name="Régine RT. TIELEGUINE" userId="149da9aa-8b4d-4385-9536-e2e2e2fc62fb" providerId="ADAL" clId="{016B90D6-E055-48DA-93B6-6B6AB62C7817}" dt="2026-02-25T16:55:08.949" v="576" actId="14100"/>
          <ac:picMkLst>
            <pc:docMk/>
            <pc:sldMk cId="2966107300" sldId="1075"/>
            <ac:picMk id="14" creationId="{1166A868-1A0F-5A57-0CFF-52BA125D7AD4}"/>
          </ac:picMkLst>
        </pc:picChg>
        <pc:picChg chg="mod">
          <ac:chgData name="Régine RT. TIELEGUINE" userId="149da9aa-8b4d-4385-9536-e2e2e2fc62fb" providerId="ADAL" clId="{016B90D6-E055-48DA-93B6-6B6AB62C7817}" dt="2026-02-25T16:55:44.363" v="590" actId="14100"/>
          <ac:picMkLst>
            <pc:docMk/>
            <pc:sldMk cId="2966107300" sldId="1075"/>
            <ac:picMk id="15" creationId="{59E0E84A-9BED-7241-95BE-06F851B4CBE6}"/>
          </ac:picMkLst>
        </pc:picChg>
      </pc:sldChg>
      <pc:sldChg chg="addSp modSp mod ord">
        <pc:chgData name="Régine RT. TIELEGUINE" userId="149da9aa-8b4d-4385-9536-e2e2e2fc62fb" providerId="ADAL" clId="{016B90D6-E055-48DA-93B6-6B6AB62C7817}" dt="2026-02-25T17:05:01.916" v="745" actId="1076"/>
        <pc:sldMkLst>
          <pc:docMk/>
          <pc:sldMk cId="2803696159" sldId="1076"/>
        </pc:sldMkLst>
        <pc:spChg chg="add mod">
          <ac:chgData name="Régine RT. TIELEGUINE" userId="149da9aa-8b4d-4385-9536-e2e2e2fc62fb" providerId="ADAL" clId="{016B90D6-E055-48DA-93B6-6B6AB62C7817}" dt="2026-02-25T17:03:57.185" v="704" actId="1076"/>
          <ac:spMkLst>
            <pc:docMk/>
            <pc:sldMk cId="2803696159" sldId="1076"/>
            <ac:spMk id="2" creationId="{B7115344-FED4-8BBB-DDB6-894A35F55C9E}"/>
          </ac:spMkLst>
        </pc:spChg>
        <pc:spChg chg="add mod">
          <ac:chgData name="Régine RT. TIELEGUINE" userId="149da9aa-8b4d-4385-9536-e2e2e2fc62fb" providerId="ADAL" clId="{016B90D6-E055-48DA-93B6-6B6AB62C7817}" dt="2026-02-25T17:05:01.916" v="745" actId="1076"/>
          <ac:spMkLst>
            <pc:docMk/>
            <pc:sldMk cId="2803696159" sldId="1076"/>
            <ac:spMk id="3" creationId="{0F250654-7B4B-CE45-FE07-2C29DB4EE5BB}"/>
          </ac:spMkLst>
        </pc:spChg>
        <pc:spChg chg="mod">
          <ac:chgData name="Régine RT. TIELEGUINE" userId="149da9aa-8b4d-4385-9536-e2e2e2fc62fb" providerId="ADAL" clId="{016B90D6-E055-48DA-93B6-6B6AB62C7817}" dt="2026-02-25T16:57:25.765" v="608" actId="1076"/>
          <ac:spMkLst>
            <pc:docMk/>
            <pc:sldMk cId="2803696159" sldId="1076"/>
            <ac:spMk id="10" creationId="{99D40625-2A5E-44AA-B662-78D37AD98B8F}"/>
          </ac:spMkLst>
        </pc:spChg>
        <pc:graphicFrameChg chg="mod modGraphic">
          <ac:chgData name="Régine RT. TIELEGUINE" userId="149da9aa-8b4d-4385-9536-e2e2e2fc62fb" providerId="ADAL" clId="{016B90D6-E055-48DA-93B6-6B6AB62C7817}" dt="2026-02-25T17:01:49.779" v="655" actId="20577"/>
          <ac:graphicFrameMkLst>
            <pc:docMk/>
            <pc:sldMk cId="2803696159" sldId="1076"/>
            <ac:graphicFrameMk id="5" creationId="{24C68D36-0DD2-4C80-598F-64EB350E3D69}"/>
          </ac:graphicFrameMkLst>
        </pc:graphicFrameChg>
        <pc:graphicFrameChg chg="mod modGraphic">
          <ac:chgData name="Régine RT. TIELEGUINE" userId="149da9aa-8b4d-4385-9536-e2e2e2fc62fb" providerId="ADAL" clId="{016B90D6-E055-48DA-93B6-6B6AB62C7817}" dt="2026-02-25T16:57:08.670" v="606"/>
          <ac:graphicFrameMkLst>
            <pc:docMk/>
            <pc:sldMk cId="2803696159" sldId="1076"/>
            <ac:graphicFrameMk id="11" creationId="{B2A38430-C36F-2B2A-5057-5FA5EE747828}"/>
          </ac:graphicFrameMkLst>
        </pc:graphicFrameChg>
      </pc:sldChg>
      <pc:sldChg chg="addSp delSp modSp mod">
        <pc:chgData name="Régine RT. TIELEGUINE" userId="149da9aa-8b4d-4385-9536-e2e2e2fc62fb" providerId="ADAL" clId="{016B90D6-E055-48DA-93B6-6B6AB62C7817}" dt="2026-02-25T16:48:40.846" v="475" actId="1076"/>
        <pc:sldMkLst>
          <pc:docMk/>
          <pc:sldMk cId="2529223692" sldId="1077"/>
        </pc:sldMkLst>
        <pc:spChg chg="mod">
          <ac:chgData name="Régine RT. TIELEGUINE" userId="149da9aa-8b4d-4385-9536-e2e2e2fc62fb" providerId="ADAL" clId="{016B90D6-E055-48DA-93B6-6B6AB62C7817}" dt="2026-02-25T16:48:33.490" v="472" actId="1076"/>
          <ac:spMkLst>
            <pc:docMk/>
            <pc:sldMk cId="2529223692" sldId="1077"/>
            <ac:spMk id="2" creationId="{A32C8202-FDD9-445E-3085-470B9E977F1C}"/>
          </ac:spMkLst>
        </pc:spChg>
        <pc:spChg chg="mod">
          <ac:chgData name="Régine RT. TIELEGUINE" userId="149da9aa-8b4d-4385-9536-e2e2e2fc62fb" providerId="ADAL" clId="{016B90D6-E055-48DA-93B6-6B6AB62C7817}" dt="2026-02-25T16:47:40.648" v="359" actId="1076"/>
          <ac:spMkLst>
            <pc:docMk/>
            <pc:sldMk cId="2529223692" sldId="1077"/>
            <ac:spMk id="5" creationId="{738C2333-2709-DC2C-7776-4C92436E2C1B}"/>
          </ac:spMkLst>
        </pc:spChg>
        <pc:spChg chg="add mod">
          <ac:chgData name="Régine RT. TIELEGUINE" userId="149da9aa-8b4d-4385-9536-e2e2e2fc62fb" providerId="ADAL" clId="{016B90D6-E055-48DA-93B6-6B6AB62C7817}" dt="2026-02-25T16:48:40.846" v="475" actId="1076"/>
          <ac:spMkLst>
            <pc:docMk/>
            <pc:sldMk cId="2529223692" sldId="1077"/>
            <ac:spMk id="9" creationId="{58A2E857-B442-E4D4-F08B-457979173B35}"/>
          </ac:spMkLst>
        </pc:spChg>
        <pc:picChg chg="mod">
          <ac:chgData name="Régine RT. TIELEGUINE" userId="149da9aa-8b4d-4385-9536-e2e2e2fc62fb" providerId="ADAL" clId="{016B90D6-E055-48DA-93B6-6B6AB62C7817}" dt="2026-02-25T16:44:34.646" v="320" actId="1076"/>
          <ac:picMkLst>
            <pc:docMk/>
            <pc:sldMk cId="2529223692" sldId="1077"/>
            <ac:picMk id="3" creationId="{2A40013A-E7BD-7533-4812-BD859BB52F83}"/>
          </ac:picMkLst>
        </pc:picChg>
        <pc:picChg chg="add mod">
          <ac:chgData name="Régine RT. TIELEGUINE" userId="149da9aa-8b4d-4385-9536-e2e2e2fc62fb" providerId="ADAL" clId="{016B90D6-E055-48DA-93B6-6B6AB62C7817}" dt="2026-02-25T16:47:20.151" v="351" actId="1076"/>
          <ac:picMkLst>
            <pc:docMk/>
            <pc:sldMk cId="2529223692" sldId="1077"/>
            <ac:picMk id="8" creationId="{8C5521D7-24EA-70EB-7A99-E0DBFAB89702}"/>
          </ac:picMkLst>
        </pc:picChg>
      </pc:sldChg>
    </pc:docChg>
  </pc:docChgLst>
  <pc:docChgLst>
    <pc:chgData name="Sophie SP. PERCHET" userId="d0cdd670-63e3-40e6-a288-2800613920dd" providerId="ADAL" clId="{13322C32-9B0D-477E-906D-299CB7FFD7FC}"/>
    <pc:docChg chg="undo custSel addSld delSld modSld">
      <pc:chgData name="Sophie SP. PERCHET" userId="d0cdd670-63e3-40e6-a288-2800613920dd" providerId="ADAL" clId="{13322C32-9B0D-477E-906D-299CB7FFD7FC}" dt="2026-02-10T11:20:36.861" v="2800" actId="1076"/>
      <pc:docMkLst>
        <pc:docMk/>
      </pc:docMkLst>
      <pc:sldChg chg="addSp delSp modSp mod">
        <pc:chgData name="Sophie SP. PERCHET" userId="d0cdd670-63e3-40e6-a288-2800613920dd" providerId="ADAL" clId="{13322C32-9B0D-477E-906D-299CB7FFD7FC}" dt="2026-02-10T11:09:44.615" v="2178" actId="1076"/>
        <pc:sldMkLst>
          <pc:docMk/>
          <pc:sldMk cId="3078290619" sldId="280"/>
        </pc:sldMkLst>
        <pc:spChg chg="add mod">
          <ac:chgData name="Sophie SP. PERCHET" userId="d0cdd670-63e3-40e6-a288-2800613920dd" providerId="ADAL" clId="{13322C32-9B0D-477E-906D-299CB7FFD7FC}" dt="2026-02-10T11:09:33.961" v="2174" actId="1076"/>
          <ac:spMkLst>
            <pc:docMk/>
            <pc:sldMk cId="3078290619" sldId="280"/>
            <ac:spMk id="9" creationId="{8AD8E25D-4BAD-9A9E-BD21-8660FB599059}"/>
          </ac:spMkLst>
        </pc:spChg>
        <pc:spChg chg="add mod">
          <ac:chgData name="Sophie SP. PERCHET" userId="d0cdd670-63e3-40e6-a288-2800613920dd" providerId="ADAL" clId="{13322C32-9B0D-477E-906D-299CB7FFD7FC}" dt="2026-02-10T11:09:04.547" v="2165" actId="1076"/>
          <ac:spMkLst>
            <pc:docMk/>
            <pc:sldMk cId="3078290619" sldId="280"/>
            <ac:spMk id="10" creationId="{4A25BF2C-E04D-A81F-0F4C-17AAF1645481}"/>
          </ac:spMkLst>
        </pc:spChg>
        <pc:spChg chg="add mod">
          <ac:chgData name="Sophie SP. PERCHET" userId="d0cdd670-63e3-40e6-a288-2800613920dd" providerId="ADAL" clId="{13322C32-9B0D-477E-906D-299CB7FFD7FC}" dt="2026-02-10T11:09:43.241" v="2177" actId="1076"/>
          <ac:spMkLst>
            <pc:docMk/>
            <pc:sldMk cId="3078290619" sldId="280"/>
            <ac:spMk id="13" creationId="{0139638E-CF02-1D4A-3828-E615FBA76133}"/>
          </ac:spMkLst>
        </pc:spChg>
        <pc:spChg chg="mod">
          <ac:chgData name="Sophie SP. PERCHET" userId="d0cdd670-63e3-40e6-a288-2800613920dd" providerId="ADAL" clId="{13322C32-9B0D-477E-906D-299CB7FFD7FC}" dt="2026-02-10T11:06:52.946" v="2113" actId="20577"/>
          <ac:spMkLst>
            <pc:docMk/>
            <pc:sldMk cId="3078290619" sldId="280"/>
            <ac:spMk id="24" creationId="{6A0666A6-CC79-E586-5FD7-51B6F8ED4494}"/>
          </ac:spMkLst>
        </pc:spChg>
        <pc:graphicFrameChg chg="add mod modGraphic">
          <ac:chgData name="Sophie SP. PERCHET" userId="d0cdd670-63e3-40e6-a288-2800613920dd" providerId="ADAL" clId="{13322C32-9B0D-477E-906D-299CB7FFD7FC}" dt="2026-02-10T11:09:19.661" v="2168" actId="1076"/>
          <ac:graphicFrameMkLst>
            <pc:docMk/>
            <pc:sldMk cId="3078290619" sldId="280"/>
            <ac:graphicFrameMk id="5" creationId="{567228A8-1233-7556-F658-0FE9D866E59F}"/>
          </ac:graphicFrameMkLst>
        </pc:graphicFrameChg>
        <pc:picChg chg="add mod">
          <ac:chgData name="Sophie SP. PERCHET" userId="d0cdd670-63e3-40e6-a288-2800613920dd" providerId="ADAL" clId="{13322C32-9B0D-477E-906D-299CB7FFD7FC}" dt="2026-02-10T11:09:44.615" v="2178" actId="1076"/>
          <ac:picMkLst>
            <pc:docMk/>
            <pc:sldMk cId="3078290619" sldId="280"/>
            <ac:picMk id="7" creationId="{E3E31B1F-23C9-B02C-DC84-5083E8A55A77}"/>
          </ac:picMkLst>
        </pc:picChg>
        <pc:picChg chg="add mod">
          <ac:chgData name="Sophie SP. PERCHET" userId="d0cdd670-63e3-40e6-a288-2800613920dd" providerId="ADAL" clId="{13322C32-9B0D-477E-906D-299CB7FFD7FC}" dt="2026-02-10T11:09:40.254" v="2176" actId="1076"/>
          <ac:picMkLst>
            <pc:docMk/>
            <pc:sldMk cId="3078290619" sldId="280"/>
            <ac:picMk id="11" creationId="{7E48FEB9-03D4-1710-C340-2049D1398758}"/>
          </ac:picMkLst>
        </pc:picChg>
        <pc:picChg chg="add mod">
          <ac:chgData name="Sophie SP. PERCHET" userId="d0cdd670-63e3-40e6-a288-2800613920dd" providerId="ADAL" clId="{13322C32-9B0D-477E-906D-299CB7FFD7FC}" dt="2026-02-10T11:09:06.681" v="2166" actId="1076"/>
          <ac:picMkLst>
            <pc:docMk/>
            <pc:sldMk cId="3078290619" sldId="280"/>
            <ac:picMk id="12" creationId="{815A9A39-19E8-A9DA-C17B-1237BB9F2544}"/>
          </ac:picMkLst>
        </pc:picChg>
        <pc:picChg chg="add mod">
          <ac:chgData name="Sophie SP. PERCHET" userId="d0cdd670-63e3-40e6-a288-2800613920dd" providerId="ADAL" clId="{13322C32-9B0D-477E-906D-299CB7FFD7FC}" dt="2026-02-10T11:09:37.541" v="2175" actId="1076"/>
          <ac:picMkLst>
            <pc:docMk/>
            <pc:sldMk cId="3078290619" sldId="280"/>
            <ac:picMk id="27" creationId="{08EBCD8D-C572-7A28-2479-C39909782626}"/>
          </ac:picMkLst>
        </pc:picChg>
      </pc:sldChg>
      <pc:sldChg chg="addSp delSp modSp add mod">
        <pc:chgData name="Sophie SP. PERCHET" userId="d0cdd670-63e3-40e6-a288-2800613920dd" providerId="ADAL" clId="{13322C32-9B0D-477E-906D-299CB7FFD7FC}" dt="2026-02-10T11:17:15.099" v="2554" actId="1076"/>
        <pc:sldMkLst>
          <pc:docMk/>
          <pc:sldMk cId="2966107300" sldId="1075"/>
        </pc:sldMkLst>
        <pc:spChg chg="mod">
          <ac:chgData name="Sophie SP. PERCHET" userId="d0cdd670-63e3-40e6-a288-2800613920dd" providerId="ADAL" clId="{13322C32-9B0D-477E-906D-299CB7FFD7FC}" dt="2026-02-10T11:14:11.412" v="2408" actId="1076"/>
          <ac:spMkLst>
            <pc:docMk/>
            <pc:sldMk cId="2966107300" sldId="1075"/>
            <ac:spMk id="18" creationId="{F47D0CA1-81A3-AD24-F1F9-256AAA386190}"/>
          </ac:spMkLst>
        </pc:spChg>
        <pc:spChg chg="add mod">
          <ac:chgData name="Sophie SP. PERCHET" userId="d0cdd670-63e3-40e6-a288-2800613920dd" providerId="ADAL" clId="{13322C32-9B0D-477E-906D-299CB7FFD7FC}" dt="2026-02-10T11:17:15.099" v="2554" actId="1076"/>
          <ac:spMkLst>
            <pc:docMk/>
            <pc:sldMk cId="2966107300" sldId="1075"/>
            <ac:spMk id="19" creationId="{1E180F12-80EF-F470-7647-CE03EC5DE25D}"/>
          </ac:spMkLst>
        </pc:spChg>
        <pc:spChg chg="add mod">
          <ac:chgData name="Sophie SP. PERCHET" userId="d0cdd670-63e3-40e6-a288-2800613920dd" providerId="ADAL" clId="{13322C32-9B0D-477E-906D-299CB7FFD7FC}" dt="2026-02-10T11:16:55.411" v="2522" actId="20577"/>
          <ac:spMkLst>
            <pc:docMk/>
            <pc:sldMk cId="2966107300" sldId="1075"/>
            <ac:spMk id="20" creationId="{14727A15-1CF5-79AC-5D97-1D76EFA54EAC}"/>
          </ac:spMkLst>
        </pc:spChg>
        <pc:graphicFrameChg chg="mod modGraphic">
          <ac:chgData name="Sophie SP. PERCHET" userId="d0cdd670-63e3-40e6-a288-2800613920dd" providerId="ADAL" clId="{13322C32-9B0D-477E-906D-299CB7FFD7FC}" dt="2026-02-10T11:14:00.829" v="2404" actId="1076"/>
          <ac:graphicFrameMkLst>
            <pc:docMk/>
            <pc:sldMk cId="2966107300" sldId="1075"/>
            <ac:graphicFrameMk id="5" creationId="{91F2B0B6-9356-E896-04D7-D52299DF0CDE}"/>
          </ac:graphicFrameMkLst>
        </pc:graphicFrameChg>
        <pc:picChg chg="add mod">
          <ac:chgData name="Sophie SP. PERCHET" userId="d0cdd670-63e3-40e6-a288-2800613920dd" providerId="ADAL" clId="{13322C32-9B0D-477E-906D-299CB7FFD7FC}" dt="2026-02-10T11:16:10.178" v="2488" actId="1076"/>
          <ac:picMkLst>
            <pc:docMk/>
            <pc:sldMk cId="2966107300" sldId="1075"/>
            <ac:picMk id="2" creationId="{8608CE6F-0BCD-DF0B-F1FB-7B5271813AFD}"/>
          </ac:picMkLst>
        </pc:picChg>
        <pc:picChg chg="add mod">
          <ac:chgData name="Sophie SP. PERCHET" userId="d0cdd670-63e3-40e6-a288-2800613920dd" providerId="ADAL" clId="{13322C32-9B0D-477E-906D-299CB7FFD7FC}" dt="2026-02-10T11:14:18.379" v="2412" actId="1076"/>
          <ac:picMkLst>
            <pc:docMk/>
            <pc:sldMk cId="2966107300" sldId="1075"/>
            <ac:picMk id="3" creationId="{5EEED1C8-0C89-AAB9-5EBE-A44687AE215B}"/>
          </ac:picMkLst>
        </pc:picChg>
        <pc:picChg chg="add mod modCrop">
          <ac:chgData name="Sophie SP. PERCHET" userId="d0cdd670-63e3-40e6-a288-2800613920dd" providerId="ADAL" clId="{13322C32-9B0D-477E-906D-299CB7FFD7FC}" dt="2026-02-10T11:14:16.030" v="2410" actId="1076"/>
          <ac:picMkLst>
            <pc:docMk/>
            <pc:sldMk cId="2966107300" sldId="1075"/>
            <ac:picMk id="6" creationId="{071E2A67-E993-B838-81B7-84AAF93CBDF9}"/>
          </ac:picMkLst>
        </pc:picChg>
        <pc:picChg chg="add mod">
          <ac:chgData name="Sophie SP. PERCHET" userId="d0cdd670-63e3-40e6-a288-2800613920dd" providerId="ADAL" clId="{13322C32-9B0D-477E-906D-299CB7FFD7FC}" dt="2026-02-10T11:14:20.434" v="2413" actId="1076"/>
          <ac:picMkLst>
            <pc:docMk/>
            <pc:sldMk cId="2966107300" sldId="1075"/>
            <ac:picMk id="8" creationId="{654D547B-D032-B670-8274-4C5CF8320BAF}"/>
          </ac:picMkLst>
        </pc:picChg>
        <pc:picChg chg="add mod">
          <ac:chgData name="Sophie SP. PERCHET" userId="d0cdd670-63e3-40e6-a288-2800613920dd" providerId="ADAL" clId="{13322C32-9B0D-477E-906D-299CB7FFD7FC}" dt="2026-02-10T11:14:00.829" v="2404" actId="1076"/>
          <ac:picMkLst>
            <pc:docMk/>
            <pc:sldMk cId="2966107300" sldId="1075"/>
            <ac:picMk id="14" creationId="{1166A868-1A0F-5A57-0CFF-52BA125D7AD4}"/>
          </ac:picMkLst>
        </pc:picChg>
        <pc:picChg chg="add mod modCrop">
          <ac:chgData name="Sophie SP. PERCHET" userId="d0cdd670-63e3-40e6-a288-2800613920dd" providerId="ADAL" clId="{13322C32-9B0D-477E-906D-299CB7FFD7FC}" dt="2026-02-10T11:14:14.095" v="2409" actId="1076"/>
          <ac:picMkLst>
            <pc:docMk/>
            <pc:sldMk cId="2966107300" sldId="1075"/>
            <ac:picMk id="15" creationId="{59E0E84A-9BED-7241-95BE-06F851B4CBE6}"/>
          </ac:picMkLst>
        </pc:picChg>
      </pc:sldChg>
      <pc:sldChg chg="addSp delSp modSp add mod">
        <pc:chgData name="Sophie SP. PERCHET" userId="d0cdd670-63e3-40e6-a288-2800613920dd" providerId="ADAL" clId="{13322C32-9B0D-477E-906D-299CB7FFD7FC}" dt="2026-02-10T11:20:36.861" v="2800" actId="1076"/>
        <pc:sldMkLst>
          <pc:docMk/>
          <pc:sldMk cId="2803696159" sldId="1076"/>
        </pc:sldMkLst>
        <pc:spChg chg="add mod">
          <ac:chgData name="Sophie SP. PERCHET" userId="d0cdd670-63e3-40e6-a288-2800613920dd" providerId="ADAL" clId="{13322C32-9B0D-477E-906D-299CB7FFD7FC}" dt="2026-02-10T11:18:55.394" v="2653" actId="1076"/>
          <ac:spMkLst>
            <pc:docMk/>
            <pc:sldMk cId="2803696159" sldId="1076"/>
            <ac:spMk id="10" creationId="{99D40625-2A5E-44AA-B662-78D37AD98B8F}"/>
          </ac:spMkLst>
        </pc:spChg>
        <pc:spChg chg="add mod">
          <ac:chgData name="Sophie SP. PERCHET" userId="d0cdd670-63e3-40e6-a288-2800613920dd" providerId="ADAL" clId="{13322C32-9B0D-477E-906D-299CB7FFD7FC}" dt="2026-02-10T11:20:27.939" v="2798" actId="1076"/>
          <ac:spMkLst>
            <pc:docMk/>
            <pc:sldMk cId="2803696159" sldId="1076"/>
            <ac:spMk id="13" creationId="{D9995744-ED89-A914-F4AC-45367E4D8E19}"/>
          </ac:spMkLst>
        </pc:spChg>
        <pc:graphicFrameChg chg="mod modGraphic">
          <ac:chgData name="Sophie SP. PERCHET" userId="d0cdd670-63e3-40e6-a288-2800613920dd" providerId="ADAL" clId="{13322C32-9B0D-477E-906D-299CB7FFD7FC}" dt="2026-02-10T11:18:13.578" v="2604" actId="1076"/>
          <ac:graphicFrameMkLst>
            <pc:docMk/>
            <pc:sldMk cId="2803696159" sldId="1076"/>
            <ac:graphicFrameMk id="5" creationId="{24C68D36-0DD2-4C80-598F-64EB350E3D69}"/>
          </ac:graphicFrameMkLst>
        </pc:graphicFrameChg>
        <pc:graphicFrameChg chg="add mod modGraphic">
          <ac:chgData name="Sophie SP. PERCHET" userId="d0cdd670-63e3-40e6-a288-2800613920dd" providerId="ADAL" clId="{13322C32-9B0D-477E-906D-299CB7FFD7FC}" dt="2026-02-10T11:20:30.345" v="2799" actId="1076"/>
          <ac:graphicFrameMkLst>
            <pc:docMk/>
            <pc:sldMk cId="2803696159" sldId="1076"/>
            <ac:graphicFrameMk id="11" creationId="{B2A38430-C36F-2B2A-5057-5FA5EE747828}"/>
          </ac:graphicFrameMkLst>
        </pc:graphicFrameChg>
        <pc:picChg chg="add mod">
          <ac:chgData name="Sophie SP. PERCHET" userId="d0cdd670-63e3-40e6-a288-2800613920dd" providerId="ADAL" clId="{13322C32-9B0D-477E-906D-299CB7FFD7FC}" dt="2026-02-10T11:20:36.861" v="2800" actId="1076"/>
          <ac:picMkLst>
            <pc:docMk/>
            <pc:sldMk cId="2803696159" sldId="1076"/>
            <ac:picMk id="7" creationId="{FFD61BF6-F680-777D-E69C-FE106DDB2620}"/>
          </ac:picMkLst>
        </pc:picChg>
        <pc:picChg chg="add mod">
          <ac:chgData name="Sophie SP. PERCHET" userId="d0cdd670-63e3-40e6-a288-2800613920dd" providerId="ADAL" clId="{13322C32-9B0D-477E-906D-299CB7FFD7FC}" dt="2026-02-10T11:20:23.670" v="2796" actId="1076"/>
          <ac:picMkLst>
            <pc:docMk/>
            <pc:sldMk cId="2803696159" sldId="1076"/>
            <ac:picMk id="12" creationId="{3147A7E9-627B-C1F9-CD37-B666DA19D571}"/>
          </ac:picMkLst>
        </pc:picChg>
      </pc:sldChg>
    </pc:docChg>
  </pc:docChgLst>
  <pc:docChgLst>
    <pc:chgData name="Franck FA. AKPO" userId="8fb4bf4a-6213-4af5-9f63-b5770274f8f3" providerId="ADAL" clId="{B5A7FC29-6EA5-486C-91CC-9797BBB2BD80}"/>
    <pc:docChg chg="undo custSel modSld">
      <pc:chgData name="Franck FA. AKPO" userId="8fb4bf4a-6213-4af5-9f63-b5770274f8f3" providerId="ADAL" clId="{B5A7FC29-6EA5-486C-91CC-9797BBB2BD80}" dt="2026-02-09T10:28:37.864" v="839" actId="20577"/>
      <pc:docMkLst>
        <pc:docMk/>
      </pc:docMkLst>
      <pc:sldChg chg="addSp delSp modSp mod">
        <pc:chgData name="Franck FA. AKPO" userId="8fb4bf4a-6213-4af5-9f63-b5770274f8f3" providerId="ADAL" clId="{B5A7FC29-6EA5-486C-91CC-9797BBB2BD80}" dt="2026-02-09T10:26:45.964" v="748" actId="14100"/>
        <pc:sldMkLst>
          <pc:docMk/>
          <pc:sldMk cId="971030355" sldId="274"/>
        </pc:sldMkLst>
        <pc:spChg chg="mod">
          <ac:chgData name="Franck FA. AKPO" userId="8fb4bf4a-6213-4af5-9f63-b5770274f8f3" providerId="ADAL" clId="{B5A7FC29-6EA5-486C-91CC-9797BBB2BD80}" dt="2026-02-09T10:23:12.062" v="719" actId="14100"/>
          <ac:spMkLst>
            <pc:docMk/>
            <pc:sldMk cId="971030355" sldId="274"/>
            <ac:spMk id="23" creationId="{9AC4D788-4071-6E4C-94A7-0CBB3DC68336}"/>
          </ac:spMkLst>
        </pc:spChg>
        <pc:spChg chg="mod">
          <ac:chgData name="Franck FA. AKPO" userId="8fb4bf4a-6213-4af5-9f63-b5770274f8f3" providerId="ADAL" clId="{B5A7FC29-6EA5-486C-91CC-9797BBB2BD80}" dt="2026-02-09T09:42:48.958" v="113" actId="20577"/>
          <ac:spMkLst>
            <pc:docMk/>
            <pc:sldMk cId="971030355" sldId="274"/>
            <ac:spMk id="24" creationId="{F5192308-0ECD-AFAD-5E9D-7E9903F65569}"/>
          </ac:spMkLst>
        </pc:spChg>
        <pc:spChg chg="mod">
          <ac:chgData name="Franck FA. AKPO" userId="8fb4bf4a-6213-4af5-9f63-b5770274f8f3" providerId="ADAL" clId="{B5A7FC29-6EA5-486C-91CC-9797BBB2BD80}" dt="2026-02-09T09:30:44.991" v="31" actId="13926"/>
          <ac:spMkLst>
            <pc:docMk/>
            <pc:sldMk cId="971030355" sldId="274"/>
            <ac:spMk id="25" creationId="{6A7A2740-0E93-9F10-47DE-BF49E737BB8E}"/>
          </ac:spMkLst>
        </pc:spChg>
        <pc:spChg chg="mod">
          <ac:chgData name="Franck FA. AKPO" userId="8fb4bf4a-6213-4af5-9f63-b5770274f8f3" providerId="ADAL" clId="{B5A7FC29-6EA5-486C-91CC-9797BBB2BD80}" dt="2026-02-09T10:26:23.810" v="745" actId="1076"/>
          <ac:spMkLst>
            <pc:docMk/>
            <pc:sldMk cId="971030355" sldId="274"/>
            <ac:spMk id="27" creationId="{D434EC64-9DDF-F7B3-0447-22336D81CDAA}"/>
          </ac:spMkLst>
        </pc:spChg>
        <pc:spChg chg="mod">
          <ac:chgData name="Franck FA. AKPO" userId="8fb4bf4a-6213-4af5-9f63-b5770274f8f3" providerId="ADAL" clId="{B5A7FC29-6EA5-486C-91CC-9797BBB2BD80}" dt="2026-02-09T10:26:39.574" v="747" actId="14100"/>
          <ac:spMkLst>
            <pc:docMk/>
            <pc:sldMk cId="971030355" sldId="274"/>
            <ac:spMk id="28" creationId="{A2D503F4-CF76-C014-5E13-E1288E41584B}"/>
          </ac:spMkLst>
        </pc:spChg>
        <pc:spChg chg="mod">
          <ac:chgData name="Franck FA. AKPO" userId="8fb4bf4a-6213-4af5-9f63-b5770274f8f3" providerId="ADAL" clId="{B5A7FC29-6EA5-486C-91CC-9797BBB2BD80}" dt="2026-02-09T10:26:45.964" v="748" actId="14100"/>
          <ac:spMkLst>
            <pc:docMk/>
            <pc:sldMk cId="971030355" sldId="274"/>
            <ac:spMk id="29" creationId="{80DA0603-F391-D96E-9FF0-5454CF6BA9DC}"/>
          </ac:spMkLst>
        </pc:spChg>
        <pc:spChg chg="mod">
          <ac:chgData name="Franck FA. AKPO" userId="8fb4bf4a-6213-4af5-9f63-b5770274f8f3" providerId="ADAL" clId="{B5A7FC29-6EA5-486C-91CC-9797BBB2BD80}" dt="2026-02-09T10:26:18.442" v="744" actId="14100"/>
          <ac:spMkLst>
            <pc:docMk/>
            <pc:sldMk cId="971030355" sldId="274"/>
            <ac:spMk id="30" creationId="{597FC1B4-53BB-5BE3-0D15-04BAD1BF45B5}"/>
          </ac:spMkLst>
        </pc:spChg>
        <pc:spChg chg="mod">
          <ac:chgData name="Franck FA. AKPO" userId="8fb4bf4a-6213-4af5-9f63-b5770274f8f3" providerId="ADAL" clId="{B5A7FC29-6EA5-486C-91CC-9797BBB2BD80}" dt="2026-02-09T10:25:58.064" v="739" actId="14100"/>
          <ac:spMkLst>
            <pc:docMk/>
            <pc:sldMk cId="971030355" sldId="274"/>
            <ac:spMk id="31" creationId="{9547F44A-40E9-5FCB-AB4A-5EF111216FED}"/>
          </ac:spMkLst>
        </pc:spChg>
        <pc:spChg chg="mod">
          <ac:chgData name="Franck FA. AKPO" userId="8fb4bf4a-6213-4af5-9f63-b5770274f8f3" providerId="ADAL" clId="{B5A7FC29-6EA5-486C-91CC-9797BBB2BD80}" dt="2026-02-09T10:21:45.638" v="617" actId="13926"/>
          <ac:spMkLst>
            <pc:docMk/>
            <pc:sldMk cId="971030355" sldId="274"/>
            <ac:spMk id="36" creationId="{21622C42-F825-6B02-4F70-17647410C2A5}"/>
          </ac:spMkLst>
        </pc:spChg>
        <pc:picChg chg="add mod">
          <ac:chgData name="Franck FA. AKPO" userId="8fb4bf4a-6213-4af5-9f63-b5770274f8f3" providerId="ADAL" clId="{B5A7FC29-6EA5-486C-91CC-9797BBB2BD80}" dt="2026-02-09T09:37:58.302" v="63" actId="208"/>
          <ac:picMkLst>
            <pc:docMk/>
            <pc:sldMk cId="971030355" sldId="274"/>
            <ac:picMk id="3" creationId="{F6262BA5-5E90-23E5-6623-70E21DEE853E}"/>
          </ac:picMkLst>
        </pc:picChg>
        <pc:picChg chg="add mod">
          <ac:chgData name="Franck FA. AKPO" userId="8fb4bf4a-6213-4af5-9f63-b5770274f8f3" providerId="ADAL" clId="{B5A7FC29-6EA5-486C-91CC-9797BBB2BD80}" dt="2026-02-09T10:26:30.418" v="746" actId="1076"/>
          <ac:picMkLst>
            <pc:docMk/>
            <pc:sldMk cId="971030355" sldId="274"/>
            <ac:picMk id="1026" creationId="{6A35B0F3-B5A3-5ED0-5C80-1571A77A90FE}"/>
          </ac:picMkLst>
        </pc:picChg>
      </pc:sldChg>
      <pc:sldChg chg="modSp mod">
        <pc:chgData name="Franck FA. AKPO" userId="8fb4bf4a-6213-4af5-9f63-b5770274f8f3" providerId="ADAL" clId="{B5A7FC29-6EA5-486C-91CC-9797BBB2BD80}" dt="2026-02-09T10:28:37.864" v="839" actId="20577"/>
        <pc:sldMkLst>
          <pc:docMk/>
          <pc:sldMk cId="4108276694" sldId="282"/>
        </pc:sldMkLst>
        <pc:spChg chg="mod">
          <ac:chgData name="Franck FA. AKPO" userId="8fb4bf4a-6213-4af5-9f63-b5770274f8f3" providerId="ADAL" clId="{B5A7FC29-6EA5-486C-91CC-9797BBB2BD80}" dt="2026-02-09T10:28:37.864" v="839" actId="20577"/>
          <ac:spMkLst>
            <pc:docMk/>
            <pc:sldMk cId="4108276694" sldId="282"/>
            <ac:spMk id="18" creationId="{C19576B0-87E8-168D-141C-CF79942ACEBB}"/>
          </ac:spMkLst>
        </pc:spChg>
        <pc:spChg chg="mod">
          <ac:chgData name="Franck FA. AKPO" userId="8fb4bf4a-6213-4af5-9f63-b5770274f8f3" providerId="ADAL" clId="{B5A7FC29-6EA5-486C-91CC-9797BBB2BD80}" dt="2026-02-09T10:28:27.203" v="837" actId="13926"/>
          <ac:spMkLst>
            <pc:docMk/>
            <pc:sldMk cId="4108276694" sldId="282"/>
            <ac:spMk id="19" creationId="{ACF96152-D24B-5E6D-E402-95C4274C07E8}"/>
          </ac:spMkLst>
        </pc:spChg>
      </pc:sldChg>
    </pc:docChg>
  </pc:docChgLst>
  <pc:docChgLst>
    <pc:chgData name="Samuel SM. MIGNOT" userId="796593cc-eec8-4cc2-83df-9fbe88518013" providerId="ADAL" clId="{FB4ED558-C714-4B3B-8F03-EDEE53021F24}"/>
    <pc:docChg chg="custSel addSld modSld">
      <pc:chgData name="Samuel SM. MIGNOT" userId="796593cc-eec8-4cc2-83df-9fbe88518013" providerId="ADAL" clId="{FB4ED558-C714-4B3B-8F03-EDEE53021F24}" dt="2026-02-18T10:39:36.966" v="96" actId="170"/>
      <pc:docMkLst>
        <pc:docMk/>
      </pc:docMkLst>
      <pc:sldChg chg="addSp delSp modSp mod">
        <pc:chgData name="Samuel SM. MIGNOT" userId="796593cc-eec8-4cc2-83df-9fbe88518013" providerId="ADAL" clId="{FB4ED558-C714-4B3B-8F03-EDEE53021F24}" dt="2026-02-18T10:39:36.966" v="96" actId="170"/>
        <pc:sldMkLst>
          <pc:docMk/>
          <pc:sldMk cId="3618873738" sldId="273"/>
        </pc:sldMkLst>
        <pc:spChg chg="mod">
          <ac:chgData name="Samuel SM. MIGNOT" userId="796593cc-eec8-4cc2-83df-9fbe88518013" providerId="ADAL" clId="{FB4ED558-C714-4B3B-8F03-EDEE53021F24}" dt="2026-02-09T12:48:59.537" v="61" actId="122"/>
          <ac:spMkLst>
            <pc:docMk/>
            <pc:sldMk cId="3618873738" sldId="273"/>
            <ac:spMk id="2" creationId="{DB19E34A-5AC3-6DE5-6BCD-35C12A0C558B}"/>
          </ac:spMkLst>
        </pc:spChg>
        <pc:spChg chg="mod">
          <ac:chgData name="Samuel SM. MIGNOT" userId="796593cc-eec8-4cc2-83df-9fbe88518013" providerId="ADAL" clId="{FB4ED558-C714-4B3B-8F03-EDEE53021F24}" dt="2026-02-09T12:50:39.945" v="77" actId="1076"/>
          <ac:spMkLst>
            <pc:docMk/>
            <pc:sldMk cId="3618873738" sldId="273"/>
            <ac:spMk id="5" creationId="{D22157D8-CC40-9969-99F8-F821CE13762F}"/>
          </ac:spMkLst>
        </pc:spChg>
        <pc:graphicFrameChg chg="add mod ord">
          <ac:chgData name="Samuel SM. MIGNOT" userId="796593cc-eec8-4cc2-83df-9fbe88518013" providerId="ADAL" clId="{FB4ED558-C714-4B3B-8F03-EDEE53021F24}" dt="2026-02-18T10:39:36.966" v="96" actId="170"/>
          <ac:graphicFrameMkLst>
            <pc:docMk/>
            <pc:sldMk cId="3618873738" sldId="273"/>
            <ac:graphicFrameMk id="4" creationId="{00000000-0008-0000-0900-000002000000}"/>
          </ac:graphicFrameMkLst>
        </pc:graphicFrameChg>
      </pc:sldChg>
      <pc:sldChg chg="addSp delSp modSp new mod">
        <pc:chgData name="Samuel SM. MIGNOT" userId="796593cc-eec8-4cc2-83df-9fbe88518013" providerId="ADAL" clId="{FB4ED558-C714-4B3B-8F03-EDEE53021F24}" dt="2026-02-18T10:37:59.414" v="88"/>
        <pc:sldMkLst>
          <pc:docMk/>
          <pc:sldMk cId="4183678547" sldId="1074"/>
        </pc:sldMkLst>
        <pc:spChg chg="add mod">
          <ac:chgData name="Samuel SM. MIGNOT" userId="796593cc-eec8-4cc2-83df-9fbe88518013" providerId="ADAL" clId="{FB4ED558-C714-4B3B-8F03-EDEE53021F24}" dt="2026-02-09T12:48:39.837" v="45" actId="122"/>
          <ac:spMkLst>
            <pc:docMk/>
            <pc:sldMk cId="4183678547" sldId="1074"/>
            <ac:spMk id="6" creationId="{644A49F7-DEAF-0A38-2541-663E92CB9D42}"/>
          </ac:spMkLst>
        </pc:spChg>
        <pc:graphicFrameChg chg="add mod">
          <ac:chgData name="Samuel SM. MIGNOT" userId="796593cc-eec8-4cc2-83df-9fbe88518013" providerId="ADAL" clId="{FB4ED558-C714-4B3B-8F03-EDEE53021F24}" dt="2026-02-18T10:37:59.414" v="88"/>
          <ac:graphicFrameMkLst>
            <pc:docMk/>
            <pc:sldMk cId="4183678547" sldId="1074"/>
            <ac:graphicFrameMk id="2" creationId="{00000000-0008-0000-0900-000003000000}"/>
          </ac:graphicFrameMkLst>
        </pc:graphicFrameChg>
        <pc:graphicFrameChg chg="add mod">
          <ac:chgData name="Samuel SM. MIGNOT" userId="796593cc-eec8-4cc2-83df-9fbe88518013" providerId="ADAL" clId="{FB4ED558-C714-4B3B-8F03-EDEE53021F24}" dt="2026-02-09T12:49:44.144" v="68" actId="1076"/>
          <ac:graphicFrameMkLst>
            <pc:docMk/>
            <pc:sldMk cId="4183678547" sldId="1074"/>
            <ac:graphicFrameMk id="7" creationId="{00000000-0008-0000-0900-000003000000}"/>
          </ac:graphicFrameMkLst>
        </pc:graphicFrameChg>
      </pc:sldChg>
    </pc:docChg>
  </pc:docChgLst>
  <pc:docChgLst>
    <pc:chgData name="Sylvain SL. LACÔTE" userId="24f2ccd9-ed00-4be8-8b8d-5fcd482975a5" providerId="ADAL" clId="{B01E1D18-EC16-40DC-A862-A603F5D19E9A}"/>
    <pc:docChg chg="undo custSel addSld delSld modSld sldOrd">
      <pc:chgData name="Sylvain SL. LACÔTE" userId="24f2ccd9-ed00-4be8-8b8d-5fcd482975a5" providerId="ADAL" clId="{B01E1D18-EC16-40DC-A862-A603F5D19E9A}" dt="2026-02-19T16:30:20.595" v="2132" actId="20577"/>
      <pc:docMkLst>
        <pc:docMk/>
      </pc:docMkLst>
      <pc:sldChg chg="addSp delSp modSp mod">
        <pc:chgData name="Sylvain SL. LACÔTE" userId="24f2ccd9-ed00-4be8-8b8d-5fcd482975a5" providerId="ADAL" clId="{B01E1D18-EC16-40DC-A862-A603F5D19E9A}" dt="2026-02-19T16:30:20.595" v="2132" actId="20577"/>
        <pc:sldMkLst>
          <pc:docMk/>
          <pc:sldMk cId="4175822670" sldId="275"/>
        </pc:sldMkLst>
        <pc:spChg chg="mod">
          <ac:chgData name="Sylvain SL. LACÔTE" userId="24f2ccd9-ed00-4be8-8b8d-5fcd482975a5" providerId="ADAL" clId="{B01E1D18-EC16-40DC-A862-A603F5D19E9A}" dt="2026-02-19T15:42:53.652" v="1143" actId="1076"/>
          <ac:spMkLst>
            <pc:docMk/>
            <pc:sldMk cId="4175822670" sldId="275"/>
            <ac:spMk id="2" creationId="{777B0EF2-2294-667D-E576-9EEBE384D330}"/>
          </ac:spMkLst>
        </pc:spChg>
        <pc:spChg chg="mod">
          <ac:chgData name="Sylvain SL. LACÔTE" userId="24f2ccd9-ed00-4be8-8b8d-5fcd482975a5" providerId="ADAL" clId="{B01E1D18-EC16-40DC-A862-A603F5D19E9A}" dt="2026-02-19T16:20:34.671" v="2062" actId="1076"/>
          <ac:spMkLst>
            <pc:docMk/>
            <pc:sldMk cId="4175822670" sldId="275"/>
            <ac:spMk id="4" creationId="{AFA4622D-A0DC-AC2C-3551-712B90FF22D0}"/>
          </ac:spMkLst>
        </pc:spChg>
        <pc:spChg chg="mod">
          <ac:chgData name="Sylvain SL. LACÔTE" userId="24f2ccd9-ed00-4be8-8b8d-5fcd482975a5" providerId="ADAL" clId="{B01E1D18-EC16-40DC-A862-A603F5D19E9A}" dt="2026-02-19T16:30:20.595" v="2132" actId="20577"/>
          <ac:spMkLst>
            <pc:docMk/>
            <pc:sldMk cId="4175822670" sldId="275"/>
            <ac:spMk id="7" creationId="{6578B8F9-74CB-CB31-2A30-F3136551F840}"/>
          </ac:spMkLst>
        </pc:spChg>
        <pc:spChg chg="mod">
          <ac:chgData name="Sylvain SL. LACÔTE" userId="24f2ccd9-ed00-4be8-8b8d-5fcd482975a5" providerId="ADAL" clId="{B01E1D18-EC16-40DC-A862-A603F5D19E9A}" dt="2026-02-19T16:30:11.707" v="2130" actId="20577"/>
          <ac:spMkLst>
            <pc:docMk/>
            <pc:sldMk cId="4175822670" sldId="275"/>
            <ac:spMk id="9" creationId="{D2D0C348-840A-6DDB-DC38-BD6EE32BC660}"/>
          </ac:spMkLst>
        </pc:spChg>
        <pc:spChg chg="mod">
          <ac:chgData name="Sylvain SL. LACÔTE" userId="24f2ccd9-ed00-4be8-8b8d-5fcd482975a5" providerId="ADAL" clId="{B01E1D18-EC16-40DC-A862-A603F5D19E9A}" dt="2026-02-19T16:27:54.525" v="2120" actId="1076"/>
          <ac:spMkLst>
            <pc:docMk/>
            <pc:sldMk cId="4175822670" sldId="275"/>
            <ac:spMk id="11" creationId="{95D04DB3-ACE7-E9BD-2DB1-D8736308891C}"/>
          </ac:spMkLst>
        </pc:spChg>
        <pc:spChg chg="mod">
          <ac:chgData name="Sylvain SL. LACÔTE" userId="24f2ccd9-ed00-4be8-8b8d-5fcd482975a5" providerId="ADAL" clId="{B01E1D18-EC16-40DC-A862-A603F5D19E9A}" dt="2026-02-19T16:27:51.808" v="2119" actId="1076"/>
          <ac:spMkLst>
            <pc:docMk/>
            <pc:sldMk cId="4175822670" sldId="275"/>
            <ac:spMk id="12" creationId="{5D4C7EB8-D06F-3BC6-4C49-51A19F66633A}"/>
          </ac:spMkLst>
        </pc:spChg>
        <pc:spChg chg="add">
          <ac:chgData name="Sylvain SL. LACÔTE" userId="24f2ccd9-ed00-4be8-8b8d-5fcd482975a5" providerId="ADAL" clId="{B01E1D18-EC16-40DC-A862-A603F5D19E9A}" dt="2026-02-19T16:20:06.767" v="2055"/>
          <ac:spMkLst>
            <pc:docMk/>
            <pc:sldMk cId="4175822670" sldId="275"/>
            <ac:spMk id="20" creationId="{E3EEBBDD-AD6E-C484-BE40-47015364CD7F}"/>
          </ac:spMkLst>
        </pc:spChg>
        <pc:picChg chg="add mod">
          <ac:chgData name="Sylvain SL. LACÔTE" userId="24f2ccd9-ed00-4be8-8b8d-5fcd482975a5" providerId="ADAL" clId="{B01E1D18-EC16-40DC-A862-A603F5D19E9A}" dt="2026-02-19T16:17:57.217" v="2053" actId="1076"/>
          <ac:picMkLst>
            <pc:docMk/>
            <pc:sldMk cId="4175822670" sldId="275"/>
            <ac:picMk id="19" creationId="{A8D3B24B-740E-74B4-B20D-8F000F3548F7}"/>
          </ac:picMkLst>
        </pc:picChg>
        <pc:picChg chg="add mod">
          <ac:chgData name="Sylvain SL. LACÔTE" userId="24f2ccd9-ed00-4be8-8b8d-5fcd482975a5" providerId="ADAL" clId="{B01E1D18-EC16-40DC-A862-A603F5D19E9A}" dt="2026-02-19T16:20:29.852" v="2061" actId="1076"/>
          <ac:picMkLst>
            <pc:docMk/>
            <pc:sldMk cId="4175822670" sldId="275"/>
            <ac:picMk id="21" creationId="{65BD7917-8D65-BD34-A184-B780412C8514}"/>
          </ac:picMkLst>
        </pc:picChg>
        <pc:picChg chg="add mod">
          <ac:chgData name="Sylvain SL. LACÔTE" userId="24f2ccd9-ed00-4be8-8b8d-5fcd482975a5" providerId="ADAL" clId="{B01E1D18-EC16-40DC-A862-A603F5D19E9A}" dt="2026-02-19T16:21:55.859" v="2074" actId="1076"/>
          <ac:picMkLst>
            <pc:docMk/>
            <pc:sldMk cId="4175822670" sldId="275"/>
            <ac:picMk id="23" creationId="{B8E3E183-F6CB-B9AF-1A74-1E4C2A862B0C}"/>
          </ac:picMkLst>
        </pc:picChg>
        <pc:picChg chg="add mod">
          <ac:chgData name="Sylvain SL. LACÔTE" userId="24f2ccd9-ed00-4be8-8b8d-5fcd482975a5" providerId="ADAL" clId="{B01E1D18-EC16-40DC-A862-A603F5D19E9A}" dt="2026-02-19T16:24:32.256" v="2085" actId="1076"/>
          <ac:picMkLst>
            <pc:docMk/>
            <pc:sldMk cId="4175822670" sldId="275"/>
            <ac:picMk id="25" creationId="{357F6620-8DFF-A47E-5F5A-CBC2661A7D56}"/>
          </ac:picMkLst>
        </pc:picChg>
      </pc:sldChg>
      <pc:sldChg chg="addSp delSp modSp mod chgLayout">
        <pc:chgData name="Sylvain SL. LACÔTE" userId="24f2ccd9-ed00-4be8-8b8d-5fcd482975a5" providerId="ADAL" clId="{B01E1D18-EC16-40DC-A862-A603F5D19E9A}" dt="2026-02-19T16:26:25.594" v="2109" actId="1076"/>
        <pc:sldMkLst>
          <pc:docMk/>
          <pc:sldMk cId="1322737221" sldId="276"/>
        </pc:sldMkLst>
        <pc:spChg chg="mod ord">
          <ac:chgData name="Sylvain SL. LACÔTE" userId="24f2ccd9-ed00-4be8-8b8d-5fcd482975a5" providerId="ADAL" clId="{B01E1D18-EC16-40DC-A862-A603F5D19E9A}" dt="2026-02-19T16:25:10.367" v="2093" actId="20577"/>
          <ac:spMkLst>
            <pc:docMk/>
            <pc:sldMk cId="1322737221" sldId="276"/>
            <ac:spMk id="2" creationId="{E5533671-0153-CD93-D5A7-1030E34EB97E}"/>
          </ac:spMkLst>
        </pc:spChg>
        <pc:spChg chg="mod ord">
          <ac:chgData name="Sylvain SL. LACÔTE" userId="24f2ccd9-ed00-4be8-8b8d-5fcd482975a5" providerId="ADAL" clId="{B01E1D18-EC16-40DC-A862-A603F5D19E9A}" dt="2026-02-19T13:49:07.232" v="894" actId="6264"/>
          <ac:spMkLst>
            <pc:docMk/>
            <pc:sldMk cId="1322737221" sldId="276"/>
            <ac:spMk id="4" creationId="{575F9E7D-3453-BD9C-DE15-4142FD61E704}"/>
          </ac:spMkLst>
        </pc:spChg>
        <pc:spChg chg="mod">
          <ac:chgData name="Sylvain SL. LACÔTE" userId="24f2ccd9-ed00-4be8-8b8d-5fcd482975a5" providerId="ADAL" clId="{B01E1D18-EC16-40DC-A862-A603F5D19E9A}" dt="2026-02-19T15:41:10.161" v="1094" actId="1076"/>
          <ac:spMkLst>
            <pc:docMk/>
            <pc:sldMk cId="1322737221" sldId="276"/>
            <ac:spMk id="9" creationId="{AE00E470-F50E-D6D0-BC7E-9A8834AA6E53}"/>
          </ac:spMkLst>
        </pc:spChg>
        <pc:spChg chg="add del mod">
          <ac:chgData name="Sylvain SL. LACÔTE" userId="24f2ccd9-ed00-4be8-8b8d-5fcd482975a5" providerId="ADAL" clId="{B01E1D18-EC16-40DC-A862-A603F5D19E9A}" dt="2026-02-19T16:26:05.494" v="2106" actId="1076"/>
          <ac:spMkLst>
            <pc:docMk/>
            <pc:sldMk cId="1322737221" sldId="276"/>
            <ac:spMk id="10" creationId="{49C28077-5540-59FC-6AD9-C154A39F15A5}"/>
          </ac:spMkLst>
        </pc:spChg>
        <pc:spChg chg="add del mod">
          <ac:chgData name="Sylvain SL. LACÔTE" userId="24f2ccd9-ed00-4be8-8b8d-5fcd482975a5" providerId="ADAL" clId="{B01E1D18-EC16-40DC-A862-A603F5D19E9A}" dt="2026-02-19T15:39:33.983" v="1007" actId="1076"/>
          <ac:spMkLst>
            <pc:docMk/>
            <pc:sldMk cId="1322737221" sldId="276"/>
            <ac:spMk id="12" creationId="{FDA084A2-A0EE-CBF0-11F7-206DB118F3D0}"/>
          </ac:spMkLst>
        </pc:spChg>
        <pc:spChg chg="add mod">
          <ac:chgData name="Sylvain SL. LACÔTE" userId="24f2ccd9-ed00-4be8-8b8d-5fcd482975a5" providerId="ADAL" clId="{B01E1D18-EC16-40DC-A862-A603F5D19E9A}" dt="2026-02-19T16:26:01.434" v="2104" actId="1076"/>
          <ac:spMkLst>
            <pc:docMk/>
            <pc:sldMk cId="1322737221" sldId="276"/>
            <ac:spMk id="23" creationId="{26247EE2-EC7F-EE24-2DC5-9BE017A13BB8}"/>
          </ac:spMkLst>
        </pc:spChg>
        <pc:picChg chg="add mod">
          <ac:chgData name="Sylvain SL. LACÔTE" userId="24f2ccd9-ed00-4be8-8b8d-5fcd482975a5" providerId="ADAL" clId="{B01E1D18-EC16-40DC-A862-A603F5D19E9A}" dt="2026-02-19T16:26:10.944" v="2108" actId="1076"/>
          <ac:picMkLst>
            <pc:docMk/>
            <pc:sldMk cId="1322737221" sldId="276"/>
            <ac:picMk id="13" creationId="{76E2621B-2CB9-A7BB-382D-2FF096CE2FA6}"/>
          </ac:picMkLst>
        </pc:picChg>
        <pc:picChg chg="add mod">
          <ac:chgData name="Sylvain SL. LACÔTE" userId="24f2ccd9-ed00-4be8-8b8d-5fcd482975a5" providerId="ADAL" clId="{B01E1D18-EC16-40DC-A862-A603F5D19E9A}" dt="2026-02-19T16:26:25.594" v="2109" actId="1076"/>
          <ac:picMkLst>
            <pc:docMk/>
            <pc:sldMk cId="1322737221" sldId="276"/>
            <ac:picMk id="16" creationId="{7A0AB03B-BC1C-4445-25BD-38925A8A20CC}"/>
          </ac:picMkLst>
        </pc:picChg>
        <pc:picChg chg="add mod">
          <ac:chgData name="Sylvain SL. LACÔTE" userId="24f2ccd9-ed00-4be8-8b8d-5fcd482975a5" providerId="ADAL" clId="{B01E1D18-EC16-40DC-A862-A603F5D19E9A}" dt="2026-02-19T16:25:59.002" v="2103" actId="1076"/>
          <ac:picMkLst>
            <pc:docMk/>
            <pc:sldMk cId="1322737221" sldId="276"/>
            <ac:picMk id="22" creationId="{ED7F472E-D7F8-D8CE-EC71-39FAAD9560A1}"/>
          </ac:picMkLst>
        </pc:picChg>
      </pc:sldChg>
      <pc:sldChg chg="modSp mod ord">
        <pc:chgData name="Sylvain SL. LACÔTE" userId="24f2ccd9-ed00-4be8-8b8d-5fcd482975a5" providerId="ADAL" clId="{B01E1D18-EC16-40DC-A862-A603F5D19E9A}" dt="2026-02-19T16:10:15.198" v="2041" actId="20577"/>
        <pc:sldMkLst>
          <pc:docMk/>
          <pc:sldMk cId="4108276694" sldId="282"/>
        </pc:sldMkLst>
        <pc:spChg chg="mod">
          <ac:chgData name="Sylvain SL. LACÔTE" userId="24f2ccd9-ed00-4be8-8b8d-5fcd482975a5" providerId="ADAL" clId="{B01E1D18-EC16-40DC-A862-A603F5D19E9A}" dt="2026-02-19T16:10:00.555" v="2039" actId="1076"/>
          <ac:spMkLst>
            <pc:docMk/>
            <pc:sldMk cId="4108276694" sldId="282"/>
            <ac:spMk id="7" creationId="{201BCFF3-3DD3-5B30-7963-43E623ADC896}"/>
          </ac:spMkLst>
        </pc:spChg>
        <pc:spChg chg="mod">
          <ac:chgData name="Sylvain SL. LACÔTE" userId="24f2ccd9-ed00-4be8-8b8d-5fcd482975a5" providerId="ADAL" clId="{B01E1D18-EC16-40DC-A862-A603F5D19E9A}" dt="2026-02-19T15:57:22.292" v="1664" actId="1076"/>
          <ac:spMkLst>
            <pc:docMk/>
            <pc:sldMk cId="4108276694" sldId="282"/>
            <ac:spMk id="17" creationId="{5AC9941F-0CB9-764E-275A-316D73232D53}"/>
          </ac:spMkLst>
        </pc:spChg>
        <pc:spChg chg="mod">
          <ac:chgData name="Sylvain SL. LACÔTE" userId="24f2ccd9-ed00-4be8-8b8d-5fcd482975a5" providerId="ADAL" clId="{B01E1D18-EC16-40DC-A862-A603F5D19E9A}" dt="2026-02-19T16:10:15.198" v="2041" actId="20577"/>
          <ac:spMkLst>
            <pc:docMk/>
            <pc:sldMk cId="4108276694" sldId="282"/>
            <ac:spMk id="18" creationId="{C19576B0-87E8-168D-141C-CF79942ACEBB}"/>
          </ac:spMkLst>
        </pc:spChg>
        <pc:spChg chg="mod">
          <ac:chgData name="Sylvain SL. LACÔTE" userId="24f2ccd9-ed00-4be8-8b8d-5fcd482975a5" providerId="ADAL" clId="{B01E1D18-EC16-40DC-A862-A603F5D19E9A}" dt="2026-02-19T15:57:51.347" v="1701" actId="20577"/>
          <ac:spMkLst>
            <pc:docMk/>
            <pc:sldMk cId="4108276694" sldId="282"/>
            <ac:spMk id="19" creationId="{ACF96152-D24B-5E6D-E402-95C4274C07E8}"/>
          </ac:spMkLst>
        </pc:spChg>
        <pc:picChg chg="mod">
          <ac:chgData name="Sylvain SL. LACÔTE" userId="24f2ccd9-ed00-4be8-8b8d-5fcd482975a5" providerId="ADAL" clId="{B01E1D18-EC16-40DC-A862-A603F5D19E9A}" dt="2026-02-19T16:10:02.702" v="2040" actId="1076"/>
          <ac:picMkLst>
            <pc:docMk/>
            <pc:sldMk cId="4108276694" sldId="282"/>
            <ac:picMk id="8" creationId="{6707635D-3344-3E78-BC04-029937C841D7}"/>
          </ac:picMkLst>
        </pc:picChg>
      </pc:sldChg>
      <pc:sldChg chg="addSp delSp modSp add mod">
        <pc:chgData name="Sylvain SL. LACÔTE" userId="24f2ccd9-ed00-4be8-8b8d-5fcd482975a5" providerId="ADAL" clId="{B01E1D18-EC16-40DC-A862-A603F5D19E9A}" dt="2026-02-19T15:55:17.603" v="1622" actId="1076"/>
        <pc:sldMkLst>
          <pc:docMk/>
          <pc:sldMk cId="2529223692" sldId="1077"/>
        </pc:sldMkLst>
        <pc:spChg chg="mod">
          <ac:chgData name="Sylvain SL. LACÔTE" userId="24f2ccd9-ed00-4be8-8b8d-5fcd482975a5" providerId="ADAL" clId="{B01E1D18-EC16-40DC-A862-A603F5D19E9A}" dt="2026-02-19T15:53:02.849" v="1550" actId="20577"/>
          <ac:spMkLst>
            <pc:docMk/>
            <pc:sldMk cId="2529223692" sldId="1077"/>
            <ac:spMk id="2" creationId="{A32C8202-FDD9-445E-3085-470B9E977F1C}"/>
          </ac:spMkLst>
        </pc:spChg>
        <pc:spChg chg="add mod">
          <ac:chgData name="Sylvain SL. LACÔTE" userId="24f2ccd9-ed00-4be8-8b8d-5fcd482975a5" providerId="ADAL" clId="{B01E1D18-EC16-40DC-A862-A603F5D19E9A}" dt="2026-02-19T15:55:14.593" v="1621" actId="20577"/>
          <ac:spMkLst>
            <pc:docMk/>
            <pc:sldMk cId="2529223692" sldId="1077"/>
            <ac:spMk id="5" creationId="{738C2333-2709-DC2C-7776-4C92436E2C1B}"/>
          </ac:spMkLst>
        </pc:spChg>
        <pc:picChg chg="add mod">
          <ac:chgData name="Sylvain SL. LACÔTE" userId="24f2ccd9-ed00-4be8-8b8d-5fcd482975a5" providerId="ADAL" clId="{B01E1D18-EC16-40DC-A862-A603F5D19E9A}" dt="2026-02-19T15:53:40.149" v="1564" actId="1076"/>
          <ac:picMkLst>
            <pc:docMk/>
            <pc:sldMk cId="2529223692" sldId="1077"/>
            <ac:picMk id="3" creationId="{2A40013A-E7BD-7533-4812-BD859BB52F83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https://bvoudon.sharepoint.com/sites/Partage/Documents%20partages/4.%20FINANCES/DOCUMENTS%20BUDGETAIRES/2025/TABLEAU%20RECAP%20CA%20-%20RAPPORT%20ANNUEL%202025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https://bvoudon.sharepoint.com/sites/Partage/Documents%20partages/4.%20FINANCES/DOCUMENTS%20BUDGETAIRES/2025/TABLEAU%20RECAP%20CA%20-%20RAPPORT%20ANNUEL%202025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https://bvoudon.sharepoint.com/sites/Partage/Documents%20partages/4.%20FINANCES/DOCUMENTS%20BUDGETAIRES/2025/TABLEAU%20RECAP%20CA%20-%20RAPPORT%20ANNUEL%20202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DEPENSES REELLES AGREGEES 2025 = 2 846 522,70 €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31351738536397661"/>
          <c:y val="0.27974179995177373"/>
          <c:w val="0.32343575923737616"/>
          <c:h val="0.6282027877828402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A5C-45F9-AD4C-F2A7F62003E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A5C-45F9-AD4C-F2A7F62003E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A5C-45F9-AD4C-F2A7F62003E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A5C-45F9-AD4C-F2A7F62003E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A5C-45F9-AD4C-F2A7F62003E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AA5C-45F9-AD4C-F2A7F62003EF}"/>
              </c:ext>
            </c:extLst>
          </c:dPt>
          <c:dPt>
            <c:idx val="7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AA5C-45F9-AD4C-F2A7F62003EF}"/>
              </c:ext>
            </c:extLst>
          </c:dPt>
          <c:dPt>
            <c:idx val="9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AA5C-45F9-AD4C-F2A7F62003EF}"/>
              </c:ext>
            </c:extLst>
          </c:dPt>
          <c:dLbls>
            <c:dLbl>
              <c:idx val="0"/>
              <c:layout>
                <c:manualLayout>
                  <c:x val="-5.076142131979695E-3"/>
                  <c:y val="-8.253856690361782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FFB613D-33AA-4E29-BCCB-E4A23EC3E108}" type="CATEGORYNAME">
                      <a:rPr lang="en-US" sz="1400"/>
                      <a:pPr>
                        <a:defRPr sz="1400" b="1" i="0" u="none" strike="noStrike" kern="1200" spc="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[NOM DE CATÉGORIE]</a:t>
                    </a:fld>
                    <a:r>
                      <a:rPr lang="en-US" sz="1400"/>
                      <a:t> 24,62 %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A5C-45F9-AD4C-F2A7F62003EF}"/>
                </c:ext>
              </c:extLst>
            </c:dLbl>
            <c:dLbl>
              <c:idx val="1"/>
              <c:layout>
                <c:manualLayout>
                  <c:x val="3.0999173961122881E-2"/>
                  <c:y val="-0.1211205481771694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625EE5B-4C78-4E23-A1C4-23DA7A826260}" type="CATEGORYNAME">
                      <a:rPr lang="en-US" sz="1400"/>
                      <a:pPr>
                        <a:defRPr sz="1400" b="1" i="0" u="none" strike="noStrike" kern="1200" spc="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[NOM DE CATÉGORIE]</a:t>
                    </a:fld>
                    <a:r>
                      <a:rPr lang="en-US" sz="1400"/>
                      <a:t> </a:t>
                    </a:r>
                  </a:p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/>
                      <a:t>2,20 %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965571168388502"/>
                      <c:h val="0.1438113165147285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A5C-45F9-AD4C-F2A7F62003EF}"/>
                </c:ext>
              </c:extLst>
            </c:dLbl>
            <c:dLbl>
              <c:idx val="2"/>
              <c:layout>
                <c:manualLayout>
                  <c:x val="3.404838989035E-2"/>
                  <c:y val="-1.32880539733682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99A8744-2CFB-4464-A814-3E73C21F249F}" type="CATEGORYNAME">
                      <a:rPr lang="en-US" sz="1400"/>
                      <a:pPr>
                        <a:defRPr sz="1400" b="1" i="0" u="none" strike="noStrike" kern="1200" spc="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[NOM DE CATÉGORIE]</a:t>
                    </a:fld>
                    <a:r>
                      <a:rPr lang="en-US" sz="1400"/>
                      <a:t> 8,24 %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458145143024632"/>
                      <c:h val="0.1482690271316615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A5C-45F9-AD4C-F2A7F62003EF}"/>
                </c:ext>
              </c:extLst>
            </c:dLbl>
            <c:dLbl>
              <c:idx val="3"/>
              <c:layout>
                <c:manualLayout>
                  <c:x val="4.5901981160984318E-2"/>
                  <c:y val="1.434151818075314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C2AE81B-ABD3-4039-ABA5-937C32895935}" type="CATEGORYNAME">
                      <a:rPr lang="en-US" sz="1400"/>
                      <a:pPr>
                        <a:defRPr sz="1400" b="1" i="0" u="none" strike="noStrike" kern="1200" spc="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[NOM DE CATÉGORIE]</a:t>
                    </a:fld>
                    <a:r>
                      <a:rPr lang="en-US" sz="1400"/>
                      <a:t> 7,57%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436255112780949"/>
                      <c:h val="8.554412359966270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AA5C-45F9-AD4C-F2A7F62003EF}"/>
                </c:ext>
              </c:extLst>
            </c:dLbl>
            <c:dLbl>
              <c:idx val="4"/>
              <c:layout>
                <c:manualLayout>
                  <c:x val="-0.10563510375396751"/>
                  <c:y val="-1.0801662423066013E-1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5DD620A-1341-478E-A401-16AAEBDC5F12}" type="CATEGORYNAME">
                      <a:rPr lang="en-US" sz="1400"/>
                      <a:pPr>
                        <a:defRPr sz="1400" b="1" i="0" u="none" strike="noStrike" kern="1200" spc="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[NOM DE CATÉGORIE]</a:t>
                    </a:fld>
                    <a:r>
                      <a:rPr lang="en-US" sz="1400"/>
                      <a:t> 17,13 %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2330197307688622"/>
                      <c:h val="0.129033649848121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AA5C-45F9-AD4C-F2A7F62003EF}"/>
                </c:ext>
              </c:extLst>
            </c:dLbl>
            <c:dLbl>
              <c:idx val="5"/>
              <c:layout>
                <c:manualLayout>
                  <c:x val="-4.13458016616393E-2"/>
                  <c:y val="-2.687371767437609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5200C11-92E5-4373-B1CE-944CFD65F1B7}" type="CATEGORYNAME">
                      <a:rPr lang="en-US" sz="1400"/>
                      <a:pPr>
                        <a:defRPr sz="1400" b="1" i="0" u="none" strike="noStrike" kern="1200" spc="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[NOM DE CATÉGORIE]</a:t>
                    </a:fld>
                    <a:r>
                      <a:rPr lang="en-US" sz="1400"/>
                      <a:t> 22,53 %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866325030322173"/>
                      <c:h val="0.172170902879564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AA5C-45F9-AD4C-F2A7F62003EF}"/>
                </c:ext>
              </c:extLst>
            </c:dLbl>
            <c:dLbl>
              <c:idx val="6"/>
              <c:layout>
                <c:manualLayout>
                  <c:x val="-6.9374009086427643E-2"/>
                  <c:y val="4.4189129474149359E-2"/>
                </c:manualLayout>
              </c:layout>
              <c:tx>
                <c:rich>
                  <a:bodyPr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1400" b="1" i="0" u="none" strike="noStrike" kern="1200" spc="0" baseline="0">
                        <a:solidFill>
                          <a:srgbClr val="5B9BD5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12D0243-5D7B-4F6B-9497-38B08DC85014}" type="CATEGORYNAME">
                      <a:rPr lang="en-US" sz="1400" b="1" i="0" u="none" strike="noStrike" kern="1200" spc="0" baseline="0">
                        <a:solidFill>
                          <a:srgbClr val="5B9BD5"/>
                        </a:solidFill>
                        <a:latin typeface="+mn-lt"/>
                        <a:ea typeface="+mn-ea"/>
                        <a:cs typeface="+mn-cs"/>
                      </a:rPr>
                      <a:pPr algn="ctr" rtl="0">
                        <a:defRPr lang="en-US" sz="1400" b="1" i="0" u="none" strike="noStrike" kern="1200" spc="0" baseline="0">
                          <a:solidFill>
                            <a:srgbClr val="5B9BD5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[NOM DE CATÉGORIE]</a:t>
                    </a:fld>
                    <a:r>
                      <a:rPr lang="en-US" sz="1400" b="1" i="0" u="none" strike="noStrike" kern="1200" spc="0" baseline="0">
                        <a:solidFill>
                          <a:srgbClr val="5B9BD5"/>
                        </a:solidFill>
                        <a:latin typeface="+mn-lt"/>
                        <a:ea typeface="+mn-ea"/>
                        <a:cs typeface="+mn-cs"/>
                      </a:rPr>
                      <a:t> 7,60 %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865488895106382"/>
                      <c:h val="5.918397407571070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AA5C-45F9-AD4C-F2A7F62003EF}"/>
                </c:ext>
              </c:extLst>
            </c:dLbl>
            <c:dLbl>
              <c:idx val="7"/>
              <c:layout>
                <c:manualLayout>
                  <c:x val="-7.6147421243556973E-2"/>
                  <c:y val="2.9146268338198235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95693E8-CA2D-426A-B2C3-130F1008DB34}" type="CATEGORYNAME">
                      <a:rPr lang="fr-FR" sz="1400"/>
                      <a:pPr>
                        <a:defRPr sz="1400" b="1" i="0" u="none" strike="noStrike" kern="1200" spc="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[NOM DE CATÉGORIE]</a:t>
                    </a:fld>
                    <a:r>
                      <a:rPr lang="fr-FR" sz="1400"/>
                      <a:t> 3,03 %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AA5C-45F9-AD4C-F2A7F62003EF}"/>
                </c:ext>
              </c:extLst>
            </c:dLbl>
            <c:dLbl>
              <c:idx val="8"/>
              <c:layout>
                <c:manualLayout>
                  <c:x val="-3.0012468150848653E-5"/>
                  <c:y val="-0.12667550449256149"/>
                </c:manualLayout>
              </c:layout>
              <c:tx>
                <c:rich>
                  <a:bodyPr/>
                  <a:lstStyle/>
                  <a:p>
                    <a:fld id="{EAEF9890-3B06-4649-B78E-B10AA250A001}" type="CATEGORYNAME">
                      <a:rPr lang="en-US" b="1">
                        <a:solidFill>
                          <a:schemeClr val="accent1"/>
                        </a:solidFill>
                      </a:rPr>
                      <a:pPr/>
                      <a:t>[NOM DE CATÉGORIE]</a:t>
                    </a:fld>
                    <a:r>
                      <a:rPr lang="en-US" b="1">
                        <a:solidFill>
                          <a:schemeClr val="accent1"/>
                        </a:solidFill>
                      </a:rPr>
                      <a:t> 1,39 %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427248624378806"/>
                      <c:h val="0.1095301222565915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AA5C-45F9-AD4C-F2A7F62003EF}"/>
                </c:ext>
              </c:extLst>
            </c:dLbl>
            <c:dLbl>
              <c:idx val="9"/>
              <c:layout>
                <c:manualLayout>
                  <c:x val="0.12344347753869546"/>
                  <c:y val="-9.139726955252996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C980B72-94E3-4DD9-BACE-AC5386871C0A}" type="CATEGORYNAME">
                      <a:rPr lang="en-US" sz="1400"/>
                      <a:pPr>
                        <a:defRPr sz="1400" b="1" i="0" u="none" strike="noStrike" kern="1200" spc="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[NOM DE CATÉGORIE]</a:t>
                    </a:fld>
                    <a:r>
                      <a:rPr lang="en-US" sz="1400"/>
                      <a:t> </a:t>
                    </a:r>
                  </a:p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/>
                      <a:t>5,70 %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AA5C-45F9-AD4C-F2A7F62003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fr-FR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'graph budget agrégé'!$A$2:$A$11</c:f>
              <c:strCache>
                <c:ptCount val="10"/>
                <c:pt idx="0">
                  <c:v>Charges de personnel</c:v>
                </c:pt>
                <c:pt idx="1">
                  <c:v>Charges des élus</c:v>
                </c:pt>
                <c:pt idx="2">
                  <c:v>compétence inondations</c:v>
                </c:pt>
                <c:pt idx="3">
                  <c:v>C.L.E.</c:v>
                </c:pt>
                <c:pt idx="4">
                  <c:v>compétences qualité transfert</c:v>
                </c:pt>
                <c:pt idx="5">
                  <c:v>compétence milieux aquatiques</c:v>
                </c:pt>
                <c:pt idx="6">
                  <c:v>LIFE Chéran</c:v>
                </c:pt>
                <c:pt idx="7">
                  <c:v>remboursement de la dette</c:v>
                </c:pt>
                <c:pt idx="8">
                  <c:v>PSE</c:v>
                </c:pt>
                <c:pt idx="9">
                  <c:v>déficit reporté</c:v>
                </c:pt>
              </c:strCache>
            </c:strRef>
          </c:cat>
          <c:val>
            <c:numRef>
              <c:f>'graph budget agrégé'!$B$2:$B$11</c:f>
              <c:numCache>
                <c:formatCode>#,##0.00</c:formatCode>
                <c:ptCount val="10"/>
                <c:pt idx="0">
                  <c:v>700700.7</c:v>
                </c:pt>
                <c:pt idx="1">
                  <c:v>62548.75</c:v>
                </c:pt>
                <c:pt idx="2">
                  <c:v>234541.82000000004</c:v>
                </c:pt>
                <c:pt idx="3">
                  <c:v>215485.22999999998</c:v>
                </c:pt>
                <c:pt idx="4">
                  <c:v>487520.07999999996</c:v>
                </c:pt>
                <c:pt idx="5">
                  <c:v>641233.48999999976</c:v>
                </c:pt>
                <c:pt idx="6">
                  <c:v>216305.83000000002</c:v>
                </c:pt>
                <c:pt idx="7">
                  <c:v>86363.62</c:v>
                </c:pt>
                <c:pt idx="8">
                  <c:v>39452.6</c:v>
                </c:pt>
                <c:pt idx="9">
                  <c:v>162370.57999999999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AA5C-45F9-AD4C-F2A7F62003E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RECETTES REELLES AGREGEES 2025 = 4 218 036,09 €</a:t>
            </a:r>
          </a:p>
        </c:rich>
      </c:tx>
      <c:layout>
        <c:manualLayout>
          <c:xMode val="edge"/>
          <c:yMode val="edge"/>
          <c:x val="2.6345854760949236E-2"/>
          <c:y val="3.36638433462454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30985233021298342"/>
          <c:y val="0.19447231992912584"/>
          <c:w val="0.32533137108515531"/>
          <c:h val="0.56087880272034285"/>
        </c:manualLayout>
      </c:layout>
      <c:pie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RECETTES REELLES AGREGEES 2025 = 3 748 325,65 €</a:t>
            </a:r>
          </a:p>
        </c:rich>
      </c:tx>
      <c:layout>
        <c:manualLayout>
          <c:xMode val="edge"/>
          <c:yMode val="edge"/>
          <c:x val="0.21304815573702643"/>
          <c:y val="2.20645972972386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30985233021298342"/>
          <c:y val="0.19447231992912584"/>
          <c:w val="0.32533137108515531"/>
          <c:h val="0.5608788027203428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21B-4F15-866A-2156889C698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21B-4F15-866A-2156889C698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21B-4F15-866A-2156889C698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21B-4F15-866A-2156889C698F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421B-4F15-866A-2156889C698F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421B-4F15-866A-2156889C698F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421B-4F15-866A-2156889C698F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421B-4F15-866A-2156889C698F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421B-4F15-866A-2156889C698F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421B-4F15-866A-2156889C698F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421B-4F15-866A-2156889C698F}"/>
              </c:ext>
            </c:extLst>
          </c:dPt>
          <c:dLbls>
            <c:dLbl>
              <c:idx val="0"/>
              <c:layout>
                <c:manualLayout>
                  <c:x val="0.1194221910190857"/>
                  <c:y val="2.8998115122517036E-2"/>
                </c:manualLayout>
              </c:layout>
              <c:tx>
                <c:rich>
                  <a:bodyPr/>
                  <a:lstStyle/>
                  <a:p>
                    <a:fld id="{297A4764-6FF8-4BFE-9D0A-F85362484CE9}" type="CATEGORYNAME">
                      <a:rPr lang="en-US" sz="1400" b="1" i="0" u="none" strike="noStrike" kern="1200" spc="0" baseline="0">
                        <a:solidFill>
                          <a:srgbClr val="5B9BD5"/>
                        </a:solidFill>
                        <a:latin typeface="+mn-lt"/>
                        <a:ea typeface="+mn-ea"/>
                        <a:cs typeface="+mn-cs"/>
                      </a:rPr>
                      <a:pPr/>
                      <a:t>[NOM DE CATÉGORIE]</a:t>
                    </a:fld>
                    <a:r>
                      <a:rPr lang="en-US" sz="1400" b="1" i="0" u="none" strike="noStrike" kern="1200" spc="0" baseline="0">
                        <a:solidFill>
                          <a:srgbClr val="5B9BD5"/>
                        </a:solidFill>
                        <a:latin typeface="+mn-lt"/>
                        <a:ea typeface="+mn-ea"/>
                        <a:cs typeface="+mn-cs"/>
                      </a:rPr>
                      <a:t> </a:t>
                    </a:r>
                  </a:p>
                  <a:p>
                    <a:r>
                      <a:rPr lang="en-US" sz="1400" b="1" i="0" u="none" strike="noStrike" kern="1200" spc="0" baseline="0">
                        <a:solidFill>
                          <a:srgbClr val="5B9BD5"/>
                        </a:solidFill>
                        <a:latin typeface="+mn-lt"/>
                        <a:ea typeface="+mn-ea"/>
                        <a:cs typeface="+mn-cs"/>
                      </a:rPr>
                      <a:t>21,40 %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21B-4F15-866A-2156889C698F}"/>
                </c:ext>
              </c:extLst>
            </c:dLbl>
            <c:dLbl>
              <c:idx val="1"/>
              <c:layout>
                <c:manualLayout>
                  <c:x val="8.2418131830073224E-2"/>
                  <c:y val="4.3497172683775558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1400" b="1" i="0" u="none" strike="noStrike" kern="1200" spc="0" baseline="0">
                        <a:solidFill>
                          <a:srgbClr val="5B9BD5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019472F-DC35-4F1E-8170-4E9DA84A5270}" type="CATEGORYNAME">
                      <a:rPr lang="fr-FR" sz="1400" b="1" i="0" u="none" strike="noStrike" kern="1200" spc="0" baseline="0">
                        <a:solidFill>
                          <a:srgbClr val="5B9BD5"/>
                        </a:solidFill>
                        <a:latin typeface="+mn-lt"/>
                        <a:ea typeface="+mn-ea"/>
                        <a:cs typeface="+mn-cs"/>
                      </a:rPr>
                      <a:pPr algn="ctr" rtl="0">
                        <a:defRPr lang="en-US" sz="1400" b="1" spc="0">
                          <a:solidFill>
                            <a:srgbClr val="5B9BD5"/>
                          </a:solidFill>
                        </a:defRPr>
                      </a:pPr>
                      <a:t>[NOM DE CATÉGORIE]</a:t>
                    </a:fld>
                    <a:r>
                      <a:rPr lang="fr-FR" sz="1400" b="1" i="0" u="none" strike="noStrike" kern="1200" spc="0" baseline="0">
                        <a:solidFill>
                          <a:srgbClr val="5B9BD5"/>
                        </a:solidFill>
                        <a:latin typeface="+mn-lt"/>
                        <a:ea typeface="+mn-ea"/>
                        <a:cs typeface="+mn-cs"/>
                      </a:rPr>
                      <a:t> </a:t>
                    </a:r>
                  </a:p>
                  <a:p>
                    <a:pPr algn="ctr" rtl="0">
                      <a:defRPr lang="en-US" sz="1400" b="1" spc="0">
                        <a:solidFill>
                          <a:srgbClr val="5B9BD5"/>
                        </a:solidFill>
                      </a:defRPr>
                    </a:pPr>
                    <a:r>
                      <a:rPr lang="fr-FR" sz="1400" b="1" i="0" u="none" strike="noStrike" kern="1200" spc="0" baseline="0">
                        <a:solidFill>
                          <a:srgbClr val="5B9BD5"/>
                        </a:solidFill>
                        <a:latin typeface="+mn-lt"/>
                        <a:ea typeface="+mn-ea"/>
                        <a:cs typeface="+mn-cs"/>
                      </a:rPr>
                      <a:t>3,53 %</a:t>
                    </a:r>
                  </a:p>
                </c:rich>
              </c:tx>
              <c:spPr>
                <a:solidFill>
                  <a:schemeClr val="lt1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400" b="1" i="0" u="none" strike="noStrike" kern="1200" spc="0" baseline="0">
                      <a:solidFill>
                        <a:srgbClr val="5B9BD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21B-4F15-866A-2156889C698F}"/>
                </c:ext>
              </c:extLst>
            </c:dLbl>
            <c:dLbl>
              <c:idx val="2"/>
              <c:layout>
                <c:manualLayout>
                  <c:x val="9.2510147972531168E-2"/>
                  <c:y val="-3.7697549659272252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1400" b="1" i="0" u="none" strike="noStrike" kern="1200" spc="0" baseline="0">
                        <a:solidFill>
                          <a:srgbClr val="5B9BD5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39283D1-9B10-4360-9035-3ED76A05FB32}" type="CATEGORYNAME">
                      <a:rPr lang="en-US" sz="1400" b="1" i="0" u="none" strike="noStrike" kern="1200" spc="0" baseline="0">
                        <a:solidFill>
                          <a:srgbClr val="5B9BD5"/>
                        </a:solidFill>
                        <a:latin typeface="+mn-lt"/>
                        <a:ea typeface="+mn-ea"/>
                        <a:cs typeface="+mn-cs"/>
                      </a:rPr>
                      <a:pPr algn="ctr" rtl="0">
                        <a:defRPr lang="en-US" sz="1400" b="1" spc="0">
                          <a:solidFill>
                            <a:srgbClr val="5B9BD5"/>
                          </a:solidFill>
                        </a:defRPr>
                      </a:pPr>
                      <a:t>[NOM DE CATÉGORIE]</a:t>
                    </a:fld>
                    <a:r>
                      <a:rPr lang="en-US" sz="1400" b="1" i="0" u="none" strike="noStrike" kern="1200" spc="0" baseline="0">
                        <a:solidFill>
                          <a:srgbClr val="5B9BD5"/>
                        </a:solidFill>
                        <a:latin typeface="+mn-lt"/>
                        <a:ea typeface="+mn-ea"/>
                        <a:cs typeface="+mn-cs"/>
                      </a:rPr>
                      <a:t> </a:t>
                    </a:r>
                  </a:p>
                  <a:p>
                    <a:pPr algn="ctr" rtl="0">
                      <a:defRPr lang="en-US" sz="1400" b="1" spc="0">
                        <a:solidFill>
                          <a:srgbClr val="5B9BD5"/>
                        </a:solidFill>
                      </a:defRPr>
                    </a:pPr>
                    <a:r>
                      <a:rPr lang="en-US" sz="1400" b="1" i="0" u="none" strike="noStrike" kern="1200" spc="0" baseline="0">
                        <a:solidFill>
                          <a:srgbClr val="5B9BD5"/>
                        </a:solidFill>
                        <a:latin typeface="+mn-lt"/>
                        <a:ea typeface="+mn-ea"/>
                        <a:cs typeface="+mn-cs"/>
                      </a:rPr>
                      <a:t>21,93%</a:t>
                    </a:r>
                  </a:p>
                </c:rich>
              </c:tx>
              <c:spPr>
                <a:solidFill>
                  <a:schemeClr val="lt1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400" b="1" i="0" u="none" strike="noStrike" kern="1200" spc="0" baseline="0">
                      <a:solidFill>
                        <a:srgbClr val="5B9BD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21B-4F15-866A-2156889C698F}"/>
                </c:ext>
              </c:extLst>
            </c:dLbl>
            <c:dLbl>
              <c:idx val="3"/>
              <c:layout>
                <c:manualLayout>
                  <c:x val="0.22875236589571346"/>
                  <c:y val="-2.319849209801363E-2"/>
                </c:manualLayout>
              </c:layout>
              <c:tx>
                <c:rich>
                  <a:bodyPr/>
                  <a:lstStyle/>
                  <a:p>
                    <a:fld id="{D66BF025-83A9-4124-9802-53FF63659C9B}" type="CATEGORYNAME">
                      <a:rPr lang="en-US" sz="1400" b="1" i="0" u="none" strike="noStrike" kern="1200" spc="0" baseline="0">
                        <a:solidFill>
                          <a:srgbClr val="5B9BD5"/>
                        </a:solidFill>
                        <a:latin typeface="+mn-lt"/>
                        <a:ea typeface="+mn-ea"/>
                        <a:cs typeface="+mn-cs"/>
                      </a:rPr>
                      <a:pPr/>
                      <a:t>[NOM DE CATÉGORIE]</a:t>
                    </a:fld>
                    <a:r>
                      <a:rPr lang="en-US" sz="1400" b="1" i="0" u="none" strike="noStrike" kern="1200" spc="0" baseline="0">
                        <a:solidFill>
                          <a:srgbClr val="5B9BD5"/>
                        </a:solidFill>
                        <a:latin typeface="+mn-lt"/>
                        <a:ea typeface="+mn-ea"/>
                        <a:cs typeface="+mn-cs"/>
                      </a:rPr>
                      <a:t> 4,59 %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421B-4F15-866A-2156889C698F}"/>
                </c:ext>
              </c:extLst>
            </c:dLbl>
            <c:dLbl>
              <c:idx val="4"/>
              <c:layout>
                <c:manualLayout>
                  <c:x val="0.255664408942268"/>
                  <c:y val="9.7465062408738701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0">
                    <a:noAutofit/>
                  </a:bodyPr>
                  <a:lstStyle/>
                  <a:p>
                    <a:pPr algn="ctr" rtl="0">
                      <a:defRPr lang="en-US" sz="1400" b="1" i="0" u="none" strike="noStrike" kern="1200" spc="0" baseline="0">
                        <a:solidFill>
                          <a:srgbClr val="5B9BD5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D5F43FF-CEF1-4C14-97CE-A26B4F865255}" type="CATEGORYNAME">
                      <a:rPr lang="en-US" sz="1400" b="1" i="0" u="none" strike="noStrike" kern="1200" spc="0" baseline="0">
                        <a:solidFill>
                          <a:srgbClr val="5B9BD5"/>
                        </a:solidFill>
                        <a:latin typeface="+mn-lt"/>
                        <a:ea typeface="+mn-ea"/>
                        <a:cs typeface="+mn-cs"/>
                      </a:rPr>
                      <a:pPr algn="ctr" rtl="0">
                        <a:defRPr lang="en-US" sz="1400" b="1" spc="0">
                          <a:solidFill>
                            <a:srgbClr val="5B9BD5"/>
                          </a:solidFill>
                        </a:defRPr>
                      </a:pPr>
                      <a:t>[NOM DE CATÉGORIE]</a:t>
                    </a:fld>
                    <a:r>
                      <a:rPr lang="en-US" sz="1400" b="1" i="0" u="none" strike="noStrike" kern="1200" spc="0" baseline="0">
                        <a:solidFill>
                          <a:srgbClr val="5B9BD5"/>
                        </a:solidFill>
                        <a:latin typeface="+mn-lt"/>
                        <a:ea typeface="+mn-ea"/>
                        <a:cs typeface="+mn-cs"/>
                      </a:rPr>
                      <a:t> 5,38 %</a:t>
                    </a:r>
                  </a:p>
                </c:rich>
              </c:tx>
              <c:spPr>
                <a:solidFill>
                  <a:schemeClr val="lt1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en-US" sz="1400" b="1" i="0" u="none" strike="noStrike" kern="1200" spc="0" baseline="0">
                      <a:solidFill>
                        <a:srgbClr val="5B9BD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6625608583670299"/>
                      <c:h val="0.1051761635493692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421B-4F15-866A-2156889C698F}"/>
                </c:ext>
              </c:extLst>
            </c:dLbl>
            <c:dLbl>
              <c:idx val="5"/>
              <c:layout>
                <c:manualLayout>
                  <c:x val="1.3244115670975172E-7"/>
                  <c:y val="6.379585326953747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 rtl="0">
                      <a:defRPr lang="en-US" sz="1400" b="1" i="0" u="none" strike="noStrike" kern="1200" spc="0" baseline="0">
                        <a:solidFill>
                          <a:srgbClr val="5B9BD5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529ED0D-C430-4B2A-A0DB-986D5E2C3604}" type="CATEGORYNAME">
                      <a:rPr lang="en-US"/>
                      <a:pPr algn="ctr" rtl="0">
                        <a:defRPr lang="en-US" sz="1400" b="1" spc="0">
                          <a:solidFill>
                            <a:srgbClr val="5B9BD5"/>
                          </a:solidFill>
                        </a:defRPr>
                      </a:pPr>
                      <a:t>[NOM DE CATÉGORIE]</a:t>
                    </a:fld>
                    <a:r>
                      <a:rPr lang="en-US" baseline="0"/>
                      <a:t> 8,01 %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en-US" sz="1400" b="1" i="0" u="none" strike="noStrike" kern="1200" spc="0" baseline="0">
                      <a:solidFill>
                        <a:srgbClr val="5B9BD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329334537488331"/>
                      <c:h val="7.301725387849790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421B-4F15-866A-2156889C698F}"/>
                </c:ext>
              </c:extLst>
            </c:dLbl>
            <c:dLbl>
              <c:idx val="6"/>
              <c:layout>
                <c:manualLayout>
                  <c:x val="-4.8778078021880084E-2"/>
                  <c:y val="-5.7995088586958385E-3"/>
                </c:manualLayout>
              </c:layout>
              <c:tx>
                <c:rich>
                  <a:bodyPr/>
                  <a:lstStyle/>
                  <a:p>
                    <a:fld id="{B0C5C8DE-B4B4-4BD7-861C-7D8086FFB274}" type="CATEGORYNAME">
                      <a:rPr lang="fr-FR"/>
                      <a:pPr/>
                      <a:t>[NOM DE CATÉGORIE]</a:t>
                    </a:fld>
                    <a:r>
                      <a:rPr lang="fr-FR" baseline="0"/>
                      <a:t>
2,45 %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42535027043822"/>
                      <c:h val="0.1573727707698999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421B-4F15-866A-2156889C698F}"/>
                </c:ext>
              </c:extLst>
            </c:dLbl>
            <c:dLbl>
              <c:idx val="7"/>
              <c:layout>
                <c:manualLayout>
                  <c:x val="-7.0644112997205619E-2"/>
                  <c:y val="-0.15533217112541228"/>
                </c:manualLayout>
              </c:layout>
              <c:tx>
                <c:rich>
                  <a:bodyPr/>
                  <a:lstStyle/>
                  <a:p>
                    <a:fld id="{7C7B1F37-E7EF-4FC4-B6BF-F21BC70D9D57}" type="CATEGORYNAME">
                      <a:rPr lang="en-US"/>
                      <a:pPr/>
                      <a:t>[NOM DE CATÉGORIE]</a:t>
                    </a:fld>
                    <a:r>
                      <a:rPr lang="en-US"/>
                      <a:t> 1,47 %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174039069876352"/>
                      <c:h val="0.1078149920255183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421B-4F15-866A-2156889C698F}"/>
                </c:ext>
              </c:extLst>
            </c:dLbl>
            <c:dLbl>
              <c:idx val="8"/>
              <c:layout>
                <c:manualLayout>
                  <c:x val="-6.0552096854747682E-2"/>
                  <c:y val="-2.8998115122517566E-3"/>
                </c:manualLayout>
              </c:layout>
              <c:tx>
                <c:rich>
                  <a:bodyPr/>
                  <a:lstStyle/>
                  <a:p>
                    <a:fld id="{14D01518-A753-4454-8E25-FA3E792D64BD}" type="CATEGORYNAME">
                      <a:rPr lang="fr-FR" sz="1400" b="1" i="0" u="none" strike="noStrike" kern="1200" spc="0" baseline="0">
                        <a:solidFill>
                          <a:srgbClr val="5B9BD5"/>
                        </a:solidFill>
                        <a:latin typeface="+mn-lt"/>
                        <a:ea typeface="+mn-ea"/>
                        <a:cs typeface="+mn-cs"/>
                      </a:rPr>
                      <a:pPr/>
                      <a:t>[NOM DE CATÉGORIE]</a:t>
                    </a:fld>
                    <a:r>
                      <a:rPr lang="fr-FR" sz="1400" b="1" i="0" u="none" strike="noStrike" kern="1200" spc="0" baseline="0">
                        <a:solidFill>
                          <a:srgbClr val="5B9BD5"/>
                        </a:solidFill>
                        <a:latin typeface="+mn-lt"/>
                        <a:ea typeface="+mn-ea"/>
                        <a:cs typeface="+mn-cs"/>
                      </a:rPr>
                      <a:t> 28,41 %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421B-4F15-866A-2156889C698F}"/>
                </c:ext>
              </c:extLst>
            </c:dLbl>
            <c:dLbl>
              <c:idx val="9"/>
              <c:layout>
                <c:manualLayout>
                  <c:x val="-0.23716237934776174"/>
                  <c:y val="4.6396870030219688E-2"/>
                </c:manualLayout>
              </c:layout>
              <c:tx>
                <c:rich>
                  <a:bodyPr/>
                  <a:lstStyle/>
                  <a:p>
                    <a:fld id="{82DD466F-6C54-4492-BC0C-B55628F1A6B7}" type="CATEGORYNAME">
                      <a:rPr lang="fr-FR" b="1">
                        <a:solidFill>
                          <a:schemeClr val="accent1"/>
                        </a:solidFill>
                      </a:rPr>
                      <a:pPr/>
                      <a:t>[NOM DE CATÉGORIE]</a:t>
                    </a:fld>
                    <a:r>
                      <a:rPr lang="fr-FR" b="1">
                        <a:solidFill>
                          <a:schemeClr val="accent1"/>
                        </a:solidFill>
                      </a:rPr>
                      <a:t> 2,48 %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093501734912932"/>
                      <c:h val="0.1573727707698999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421B-4F15-866A-2156889C698F}"/>
                </c:ext>
              </c:extLst>
            </c:dLbl>
            <c:dLbl>
              <c:idx val="10"/>
              <c:layout>
                <c:manualLayout>
                  <c:x val="4.8778078021880014E-2"/>
                  <c:y val="-2.609830361026534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 rtl="0">
                      <a:defRPr lang="en-US" sz="1400" b="1" i="0" u="none" strike="noStrike" kern="1200" spc="0" baseline="0">
                        <a:solidFill>
                          <a:srgbClr val="5B9BD5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58D440E-38E7-42A8-9232-F754A7DCADFC}" type="CATEGORYNAME">
                      <a:rPr lang="en-US" sz="1400" b="1" i="0" u="none" strike="noStrike" kern="1200" spc="0" baseline="0">
                        <a:solidFill>
                          <a:srgbClr val="5B9BD5"/>
                        </a:solidFill>
                        <a:latin typeface="+mn-lt"/>
                        <a:ea typeface="+mn-ea"/>
                        <a:cs typeface="+mn-cs"/>
                      </a:rPr>
                      <a:pPr algn="ctr" rtl="0">
                        <a:defRPr lang="en-US" sz="1400" b="1" spc="0">
                          <a:solidFill>
                            <a:srgbClr val="5B9BD5"/>
                          </a:solidFill>
                        </a:defRPr>
                      </a:pPr>
                      <a:t>[NOM DE CATÉGORIE]</a:t>
                    </a:fld>
                    <a:r>
                      <a:rPr lang="en-US" sz="1400" b="1" i="0" u="none" strike="noStrike" kern="1200" spc="0" baseline="0">
                        <a:solidFill>
                          <a:srgbClr val="5B9BD5"/>
                        </a:solidFill>
                        <a:latin typeface="+mn-lt"/>
                        <a:ea typeface="+mn-ea"/>
                        <a:cs typeface="+mn-cs"/>
                      </a:rPr>
                      <a:t> 0,35 %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en-US" sz="1400" b="1" i="0" u="none" strike="noStrike" kern="1200" spc="0" baseline="0">
                      <a:solidFill>
                        <a:srgbClr val="5B9BD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491048368437523"/>
                      <c:h val="7.301725387849790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5-421B-4F15-866A-2156889C69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n-US" sz="1400" b="1" i="0" u="none" strike="noStrike" kern="1200" spc="0" baseline="0">
                    <a:solidFill>
                      <a:srgbClr val="5B9BD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'graph budget agrégé'!$D$2:$D$12</c:f>
              <c:strCache>
                <c:ptCount val="11"/>
                <c:pt idx="0">
                  <c:v>participations des collectivités</c:v>
                </c:pt>
                <c:pt idx="1">
                  <c:v>FCTVA et excédent capitalisé+divers</c:v>
                </c:pt>
                <c:pt idx="2">
                  <c:v>Subvention AELB</c:v>
                </c:pt>
                <c:pt idx="3">
                  <c:v>Subvention Région</c:v>
                </c:pt>
                <c:pt idx="4">
                  <c:v>Subvention Département</c:v>
                </c:pt>
                <c:pt idx="5">
                  <c:v>Autres subv</c:v>
                </c:pt>
                <c:pt idx="6">
                  <c:v>participation des agriculteurs et CC</c:v>
                </c:pt>
                <c:pt idx="7">
                  <c:v>Emprunts</c:v>
                </c:pt>
                <c:pt idx="8">
                  <c:v>Excédent fonctt et investt</c:v>
                </c:pt>
                <c:pt idx="9">
                  <c:v>PSE - opération compte tiers</c:v>
                </c:pt>
                <c:pt idx="10">
                  <c:v>reprise de provisions</c:v>
                </c:pt>
              </c:strCache>
            </c:strRef>
          </c:cat>
          <c:val>
            <c:numRef>
              <c:f>'graph budget agrégé'!$E$2:$E$12</c:f>
              <c:numCache>
                <c:formatCode>#,##0.00</c:formatCode>
                <c:ptCount val="11"/>
                <c:pt idx="0">
                  <c:v>802129</c:v>
                </c:pt>
                <c:pt idx="1">
                  <c:v>132466.84</c:v>
                </c:pt>
                <c:pt idx="2">
                  <c:v>821957.41</c:v>
                </c:pt>
                <c:pt idx="3">
                  <c:v>171970.14</c:v>
                </c:pt>
                <c:pt idx="4">
                  <c:v>201560.86000000002</c:v>
                </c:pt>
                <c:pt idx="5">
                  <c:v>300361.06</c:v>
                </c:pt>
                <c:pt idx="6">
                  <c:v>91905.62000000001</c:v>
                </c:pt>
                <c:pt idx="7">
                  <c:v>55000</c:v>
                </c:pt>
                <c:pt idx="8">
                  <c:v>1064825.8999999999</c:v>
                </c:pt>
                <c:pt idx="9">
                  <c:v>93001</c:v>
                </c:pt>
                <c:pt idx="10">
                  <c:v>13147.82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421B-4F15-866A-2156889C698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1789EE-6D54-4ACD-B436-CCD2DADBBCD8}" type="doc">
      <dgm:prSet loTypeId="urn:microsoft.com/office/officeart/2005/8/layout/radial5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E002FEAA-03CE-42E3-B6FD-B89A2438A4E7}">
      <dgm:prSet phldrT="[Texte]" phldr="0"/>
      <dgm:spPr/>
      <dgm:t>
        <a:bodyPr/>
        <a:lstStyle/>
        <a:p>
          <a:r>
            <a:rPr lang="fr-FR"/>
            <a:t>Grand public</a:t>
          </a:r>
        </a:p>
      </dgm:t>
    </dgm:pt>
    <dgm:pt modelId="{DFC22D30-EB90-48F9-80DB-2DBBAE7DE1DC}" type="parTrans" cxnId="{0DC24AED-4F47-4FC5-9CCE-A81EED3EDC4A}">
      <dgm:prSet/>
      <dgm:spPr/>
      <dgm:t>
        <a:bodyPr/>
        <a:lstStyle/>
        <a:p>
          <a:endParaRPr lang="fr-FR"/>
        </a:p>
      </dgm:t>
    </dgm:pt>
    <dgm:pt modelId="{0A590377-5DFE-4EA6-B2C3-2D6D6080F907}" type="sibTrans" cxnId="{0DC24AED-4F47-4FC5-9CCE-A81EED3EDC4A}">
      <dgm:prSet/>
      <dgm:spPr/>
      <dgm:t>
        <a:bodyPr/>
        <a:lstStyle/>
        <a:p>
          <a:endParaRPr lang="fr-FR"/>
        </a:p>
      </dgm:t>
    </dgm:pt>
    <dgm:pt modelId="{F6E739D2-D04C-487C-B503-0EE2E64897B2}">
      <dgm:prSet phldrT="[Texte]" phldr="0"/>
      <dgm:spPr/>
      <dgm:t>
        <a:bodyPr/>
        <a:lstStyle/>
        <a:p>
          <a:r>
            <a:rPr lang="fr-FR"/>
            <a:t>Journée mondiale de l’eau</a:t>
          </a:r>
        </a:p>
      </dgm:t>
    </dgm:pt>
    <dgm:pt modelId="{D89EFCE2-4F76-49EA-B3CA-F30F85447AAB}" type="parTrans" cxnId="{6D9CD979-F063-4161-A12B-79D43720C373}">
      <dgm:prSet/>
      <dgm:spPr/>
      <dgm:t>
        <a:bodyPr/>
        <a:lstStyle/>
        <a:p>
          <a:endParaRPr lang="fr-FR"/>
        </a:p>
      </dgm:t>
    </dgm:pt>
    <dgm:pt modelId="{16074D4A-08FA-4A1D-B361-8C92307ECA4C}" type="sibTrans" cxnId="{6D9CD979-F063-4161-A12B-79D43720C373}">
      <dgm:prSet/>
      <dgm:spPr/>
      <dgm:t>
        <a:bodyPr/>
        <a:lstStyle/>
        <a:p>
          <a:endParaRPr lang="fr-FR"/>
        </a:p>
      </dgm:t>
    </dgm:pt>
    <dgm:pt modelId="{7D4F163F-AD7A-4249-B22D-3E8A846C402C}">
      <dgm:prSet phldrT="[Texte]" phldr="0"/>
      <dgm:spPr/>
      <dgm:t>
        <a:bodyPr/>
        <a:lstStyle/>
        <a:p>
          <a:r>
            <a:rPr lang="fr-FR"/>
            <a:t>Foire de Segré</a:t>
          </a:r>
        </a:p>
      </dgm:t>
    </dgm:pt>
    <dgm:pt modelId="{D2726C98-65A5-4FA7-A2BE-8931E6133865}" type="parTrans" cxnId="{8FE01B14-E314-4342-B7CC-C9B0D9B72258}">
      <dgm:prSet/>
      <dgm:spPr/>
      <dgm:t>
        <a:bodyPr/>
        <a:lstStyle/>
        <a:p>
          <a:endParaRPr lang="fr-FR"/>
        </a:p>
      </dgm:t>
    </dgm:pt>
    <dgm:pt modelId="{6D46C3AB-FD10-42CA-A5D2-99E93E1970E7}" type="sibTrans" cxnId="{8FE01B14-E314-4342-B7CC-C9B0D9B72258}">
      <dgm:prSet/>
      <dgm:spPr/>
      <dgm:t>
        <a:bodyPr/>
        <a:lstStyle/>
        <a:p>
          <a:endParaRPr lang="fr-FR"/>
        </a:p>
      </dgm:t>
    </dgm:pt>
    <dgm:pt modelId="{B5685283-6482-43FF-8D45-FC18A5EF39CD}">
      <dgm:prSet phldrT="[Texte]" phldr="0"/>
      <dgm:spPr/>
      <dgm:t>
        <a:bodyPr/>
        <a:lstStyle/>
        <a:p>
          <a:r>
            <a:rPr lang="fr-FR"/>
            <a:t>Plan Climat</a:t>
          </a:r>
        </a:p>
      </dgm:t>
    </dgm:pt>
    <dgm:pt modelId="{E5B492F9-2EE9-468C-AAF0-DACDBC3C86D2}" type="parTrans" cxnId="{91385A1B-C575-4328-9E2B-9484A5F2AD84}">
      <dgm:prSet/>
      <dgm:spPr/>
      <dgm:t>
        <a:bodyPr/>
        <a:lstStyle/>
        <a:p>
          <a:endParaRPr lang="fr-FR"/>
        </a:p>
      </dgm:t>
    </dgm:pt>
    <dgm:pt modelId="{210124D0-6E18-45EC-91C7-9CCF9325F7B9}" type="sibTrans" cxnId="{91385A1B-C575-4328-9E2B-9484A5F2AD84}">
      <dgm:prSet/>
      <dgm:spPr/>
      <dgm:t>
        <a:bodyPr/>
        <a:lstStyle/>
        <a:p>
          <a:endParaRPr lang="fr-FR"/>
        </a:p>
      </dgm:t>
    </dgm:pt>
    <dgm:pt modelId="{F2C3B149-F59F-4F07-90D2-2291115698C0}">
      <dgm:prSet phldrT="[Texte]" phldr="0"/>
      <dgm:spPr/>
      <dgm:t>
        <a:bodyPr/>
        <a:lstStyle/>
        <a:p>
          <a:r>
            <a:rPr lang="fr-FR" dirty="0"/>
            <a:t>Mois du climat</a:t>
          </a:r>
        </a:p>
      </dgm:t>
    </dgm:pt>
    <dgm:pt modelId="{F0636450-9365-4BA8-8601-7F251F5A55CD}" type="parTrans" cxnId="{2C7A75E9-0A59-4FB7-955A-60CB947B341E}">
      <dgm:prSet/>
      <dgm:spPr/>
      <dgm:t>
        <a:bodyPr/>
        <a:lstStyle/>
        <a:p>
          <a:endParaRPr lang="fr-FR"/>
        </a:p>
      </dgm:t>
    </dgm:pt>
    <dgm:pt modelId="{5DC1BD60-631C-47C3-A238-60D75BE7CAE2}" type="sibTrans" cxnId="{2C7A75E9-0A59-4FB7-955A-60CB947B341E}">
      <dgm:prSet/>
      <dgm:spPr/>
      <dgm:t>
        <a:bodyPr/>
        <a:lstStyle/>
        <a:p>
          <a:endParaRPr lang="fr-FR"/>
        </a:p>
      </dgm:t>
    </dgm:pt>
    <dgm:pt modelId="{57E83658-5CD7-406E-93F6-F734793892BD}">
      <dgm:prSet phldrT="[Texte]" phldr="0"/>
      <dgm:spPr/>
      <dgm:t>
        <a:bodyPr/>
        <a:lstStyle/>
        <a:p>
          <a:endParaRPr lang="fr-FR"/>
        </a:p>
      </dgm:t>
    </dgm:pt>
    <dgm:pt modelId="{E3C8D393-CA14-4499-8CD3-4F401288590B}" type="parTrans" cxnId="{F3AF3D92-F5CE-4EF8-BD8C-19BDDC8A75D7}">
      <dgm:prSet/>
      <dgm:spPr/>
      <dgm:t>
        <a:bodyPr/>
        <a:lstStyle/>
        <a:p>
          <a:endParaRPr lang="fr-FR"/>
        </a:p>
      </dgm:t>
    </dgm:pt>
    <dgm:pt modelId="{2168DF0D-BC33-45B6-BCDF-E27C599B6865}" type="sibTrans" cxnId="{F3AF3D92-F5CE-4EF8-BD8C-19BDDC8A75D7}">
      <dgm:prSet/>
      <dgm:spPr/>
      <dgm:t>
        <a:bodyPr/>
        <a:lstStyle/>
        <a:p>
          <a:endParaRPr lang="fr-FR"/>
        </a:p>
      </dgm:t>
    </dgm:pt>
    <dgm:pt modelId="{8D5B7E88-404B-4BD8-8330-60C1B839C14D}" type="pres">
      <dgm:prSet presAssocID="{0A1789EE-6D54-4ACD-B436-CCD2DADBBCD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536124E-5380-4566-8FD0-A658275D0FFD}" type="pres">
      <dgm:prSet presAssocID="{E002FEAA-03CE-42E3-B6FD-B89A2438A4E7}" presName="centerShape" presStyleLbl="node0" presStyleIdx="0" presStyleCnt="1"/>
      <dgm:spPr/>
    </dgm:pt>
    <dgm:pt modelId="{03B9C028-6A19-46C6-90D2-712EAA004264}" type="pres">
      <dgm:prSet presAssocID="{D89EFCE2-4F76-49EA-B3CA-F30F85447AAB}" presName="parTrans" presStyleLbl="sibTrans2D1" presStyleIdx="0" presStyleCnt="4"/>
      <dgm:spPr/>
    </dgm:pt>
    <dgm:pt modelId="{A876223D-9CA1-4A0C-859E-75F2814DA77E}" type="pres">
      <dgm:prSet presAssocID="{D89EFCE2-4F76-49EA-B3CA-F30F85447AAB}" presName="connectorText" presStyleLbl="sibTrans2D1" presStyleIdx="0" presStyleCnt="4"/>
      <dgm:spPr/>
    </dgm:pt>
    <dgm:pt modelId="{4F9F47B4-CF54-45D6-B382-F1788EA391AE}" type="pres">
      <dgm:prSet presAssocID="{F6E739D2-D04C-487C-B503-0EE2E64897B2}" presName="node" presStyleLbl="node1" presStyleIdx="0" presStyleCnt="4">
        <dgm:presLayoutVars>
          <dgm:bulletEnabled val="1"/>
        </dgm:presLayoutVars>
      </dgm:prSet>
      <dgm:spPr/>
    </dgm:pt>
    <dgm:pt modelId="{EE131665-61BF-4D0E-8FA9-5B6134BD1BB4}" type="pres">
      <dgm:prSet presAssocID="{D2726C98-65A5-4FA7-A2BE-8931E6133865}" presName="parTrans" presStyleLbl="sibTrans2D1" presStyleIdx="1" presStyleCnt="4"/>
      <dgm:spPr/>
    </dgm:pt>
    <dgm:pt modelId="{9A9F7EEC-B538-46AF-A49D-8E61F21BC488}" type="pres">
      <dgm:prSet presAssocID="{D2726C98-65A5-4FA7-A2BE-8931E6133865}" presName="connectorText" presStyleLbl="sibTrans2D1" presStyleIdx="1" presStyleCnt="4"/>
      <dgm:spPr/>
    </dgm:pt>
    <dgm:pt modelId="{8EAC68D4-A103-469D-87D3-F3E863D2957F}" type="pres">
      <dgm:prSet presAssocID="{7D4F163F-AD7A-4249-B22D-3E8A846C402C}" presName="node" presStyleLbl="node1" presStyleIdx="1" presStyleCnt="4">
        <dgm:presLayoutVars>
          <dgm:bulletEnabled val="1"/>
        </dgm:presLayoutVars>
      </dgm:prSet>
      <dgm:spPr/>
    </dgm:pt>
    <dgm:pt modelId="{83530EC0-E888-4104-B5D8-CA26CD953FFD}" type="pres">
      <dgm:prSet presAssocID="{E5B492F9-2EE9-468C-AAF0-DACDBC3C86D2}" presName="parTrans" presStyleLbl="sibTrans2D1" presStyleIdx="2" presStyleCnt="4"/>
      <dgm:spPr/>
    </dgm:pt>
    <dgm:pt modelId="{B2879113-6C55-4647-A55C-04C50EA6898E}" type="pres">
      <dgm:prSet presAssocID="{E5B492F9-2EE9-468C-AAF0-DACDBC3C86D2}" presName="connectorText" presStyleLbl="sibTrans2D1" presStyleIdx="2" presStyleCnt="4"/>
      <dgm:spPr/>
    </dgm:pt>
    <dgm:pt modelId="{18EF70AB-7D80-46BB-BCCB-8F8CECA94565}" type="pres">
      <dgm:prSet presAssocID="{B5685283-6482-43FF-8D45-FC18A5EF39CD}" presName="node" presStyleLbl="node1" presStyleIdx="2" presStyleCnt="4">
        <dgm:presLayoutVars>
          <dgm:bulletEnabled val="1"/>
        </dgm:presLayoutVars>
      </dgm:prSet>
      <dgm:spPr/>
    </dgm:pt>
    <dgm:pt modelId="{F4953ED4-C699-45E5-BFC0-79711AEBEC08}" type="pres">
      <dgm:prSet presAssocID="{F0636450-9365-4BA8-8601-7F251F5A55CD}" presName="parTrans" presStyleLbl="sibTrans2D1" presStyleIdx="3" presStyleCnt="4"/>
      <dgm:spPr/>
    </dgm:pt>
    <dgm:pt modelId="{01B62C8B-2053-4822-8509-CBDE49241E0E}" type="pres">
      <dgm:prSet presAssocID="{F0636450-9365-4BA8-8601-7F251F5A55CD}" presName="connectorText" presStyleLbl="sibTrans2D1" presStyleIdx="3" presStyleCnt="4"/>
      <dgm:spPr/>
    </dgm:pt>
    <dgm:pt modelId="{11D1B592-8EA5-433F-8AB5-44824FBC2951}" type="pres">
      <dgm:prSet presAssocID="{F2C3B149-F59F-4F07-90D2-2291115698C0}" presName="node" presStyleLbl="node1" presStyleIdx="3" presStyleCnt="4">
        <dgm:presLayoutVars>
          <dgm:bulletEnabled val="1"/>
        </dgm:presLayoutVars>
      </dgm:prSet>
      <dgm:spPr/>
    </dgm:pt>
  </dgm:ptLst>
  <dgm:cxnLst>
    <dgm:cxn modelId="{E564FD03-95A2-42CD-BE7D-84ED2C356D19}" type="presOf" srcId="{B5685283-6482-43FF-8D45-FC18A5EF39CD}" destId="{18EF70AB-7D80-46BB-BCCB-8F8CECA94565}" srcOrd="0" destOrd="0" presId="urn:microsoft.com/office/officeart/2005/8/layout/radial5"/>
    <dgm:cxn modelId="{8FE01B14-E314-4342-B7CC-C9B0D9B72258}" srcId="{E002FEAA-03CE-42E3-B6FD-B89A2438A4E7}" destId="{7D4F163F-AD7A-4249-B22D-3E8A846C402C}" srcOrd="1" destOrd="0" parTransId="{D2726C98-65A5-4FA7-A2BE-8931E6133865}" sibTransId="{6D46C3AB-FD10-42CA-A5D2-99E93E1970E7}"/>
    <dgm:cxn modelId="{91385A1B-C575-4328-9E2B-9484A5F2AD84}" srcId="{E002FEAA-03CE-42E3-B6FD-B89A2438A4E7}" destId="{B5685283-6482-43FF-8D45-FC18A5EF39CD}" srcOrd="2" destOrd="0" parTransId="{E5B492F9-2EE9-468C-AAF0-DACDBC3C86D2}" sibTransId="{210124D0-6E18-45EC-91C7-9CCF9325F7B9}"/>
    <dgm:cxn modelId="{FCD6082A-D76A-4352-BBFB-BDD6F60A2DCF}" type="presOf" srcId="{F0636450-9365-4BA8-8601-7F251F5A55CD}" destId="{01B62C8B-2053-4822-8509-CBDE49241E0E}" srcOrd="1" destOrd="0" presId="urn:microsoft.com/office/officeart/2005/8/layout/radial5"/>
    <dgm:cxn modelId="{72AFB92F-08A2-4D58-A1E1-851E5CEE89D4}" type="presOf" srcId="{D2726C98-65A5-4FA7-A2BE-8931E6133865}" destId="{9A9F7EEC-B538-46AF-A49D-8E61F21BC488}" srcOrd="1" destOrd="0" presId="urn:microsoft.com/office/officeart/2005/8/layout/radial5"/>
    <dgm:cxn modelId="{B56ABF37-BC49-4238-8030-29D45858E44B}" type="presOf" srcId="{D2726C98-65A5-4FA7-A2BE-8931E6133865}" destId="{EE131665-61BF-4D0E-8FA9-5B6134BD1BB4}" srcOrd="0" destOrd="0" presId="urn:microsoft.com/office/officeart/2005/8/layout/radial5"/>
    <dgm:cxn modelId="{5798C73D-7FEB-4C4A-9D0A-846B6C62E7B6}" type="presOf" srcId="{7D4F163F-AD7A-4249-B22D-3E8A846C402C}" destId="{8EAC68D4-A103-469D-87D3-F3E863D2957F}" srcOrd="0" destOrd="0" presId="urn:microsoft.com/office/officeart/2005/8/layout/radial5"/>
    <dgm:cxn modelId="{6D9CD979-F063-4161-A12B-79D43720C373}" srcId="{E002FEAA-03CE-42E3-B6FD-B89A2438A4E7}" destId="{F6E739D2-D04C-487C-B503-0EE2E64897B2}" srcOrd="0" destOrd="0" parTransId="{D89EFCE2-4F76-49EA-B3CA-F30F85447AAB}" sibTransId="{16074D4A-08FA-4A1D-B361-8C92307ECA4C}"/>
    <dgm:cxn modelId="{F3AF3D92-F5CE-4EF8-BD8C-19BDDC8A75D7}" srcId="{0A1789EE-6D54-4ACD-B436-CCD2DADBBCD8}" destId="{57E83658-5CD7-406E-93F6-F734793892BD}" srcOrd="1" destOrd="0" parTransId="{E3C8D393-CA14-4499-8CD3-4F401288590B}" sibTransId="{2168DF0D-BC33-45B6-BCDF-E27C599B6865}"/>
    <dgm:cxn modelId="{0B2817A1-851F-4275-B538-F2A4EC476ACE}" type="presOf" srcId="{D89EFCE2-4F76-49EA-B3CA-F30F85447AAB}" destId="{A876223D-9CA1-4A0C-859E-75F2814DA77E}" srcOrd="1" destOrd="0" presId="urn:microsoft.com/office/officeart/2005/8/layout/radial5"/>
    <dgm:cxn modelId="{291CD3BB-CC4A-40C8-80C1-01967D04AC29}" type="presOf" srcId="{E002FEAA-03CE-42E3-B6FD-B89A2438A4E7}" destId="{B536124E-5380-4566-8FD0-A658275D0FFD}" srcOrd="0" destOrd="0" presId="urn:microsoft.com/office/officeart/2005/8/layout/radial5"/>
    <dgm:cxn modelId="{25C631C3-E841-4AF5-8383-BE821BAC66D4}" type="presOf" srcId="{E5B492F9-2EE9-468C-AAF0-DACDBC3C86D2}" destId="{83530EC0-E888-4104-B5D8-CA26CD953FFD}" srcOrd="0" destOrd="0" presId="urn:microsoft.com/office/officeart/2005/8/layout/radial5"/>
    <dgm:cxn modelId="{825D17C4-8CBB-493B-896D-5C118EE72585}" type="presOf" srcId="{D89EFCE2-4F76-49EA-B3CA-F30F85447AAB}" destId="{03B9C028-6A19-46C6-90D2-712EAA004264}" srcOrd="0" destOrd="0" presId="urn:microsoft.com/office/officeart/2005/8/layout/radial5"/>
    <dgm:cxn modelId="{593F71C7-6067-4EEB-A197-5DD77EA88FF8}" type="presOf" srcId="{F2C3B149-F59F-4F07-90D2-2291115698C0}" destId="{11D1B592-8EA5-433F-8AB5-44824FBC2951}" srcOrd="0" destOrd="0" presId="urn:microsoft.com/office/officeart/2005/8/layout/radial5"/>
    <dgm:cxn modelId="{AE6CA0D0-D16C-4DDC-B443-78EA05862AE5}" type="presOf" srcId="{E5B492F9-2EE9-468C-AAF0-DACDBC3C86D2}" destId="{B2879113-6C55-4647-A55C-04C50EA6898E}" srcOrd="1" destOrd="0" presId="urn:microsoft.com/office/officeart/2005/8/layout/radial5"/>
    <dgm:cxn modelId="{A69047DA-D274-4396-A3F6-5AFC26DF874D}" type="presOf" srcId="{F6E739D2-D04C-487C-B503-0EE2E64897B2}" destId="{4F9F47B4-CF54-45D6-B382-F1788EA391AE}" srcOrd="0" destOrd="0" presId="urn:microsoft.com/office/officeart/2005/8/layout/radial5"/>
    <dgm:cxn modelId="{D4675BE1-279E-464E-827B-4428E53D34F5}" type="presOf" srcId="{F0636450-9365-4BA8-8601-7F251F5A55CD}" destId="{F4953ED4-C699-45E5-BFC0-79711AEBEC08}" srcOrd="0" destOrd="0" presId="urn:microsoft.com/office/officeart/2005/8/layout/radial5"/>
    <dgm:cxn modelId="{2C7A75E9-0A59-4FB7-955A-60CB947B341E}" srcId="{E002FEAA-03CE-42E3-B6FD-B89A2438A4E7}" destId="{F2C3B149-F59F-4F07-90D2-2291115698C0}" srcOrd="3" destOrd="0" parTransId="{F0636450-9365-4BA8-8601-7F251F5A55CD}" sibTransId="{5DC1BD60-631C-47C3-A238-60D75BE7CAE2}"/>
    <dgm:cxn modelId="{0DC24AED-4F47-4FC5-9CCE-A81EED3EDC4A}" srcId="{0A1789EE-6D54-4ACD-B436-CCD2DADBBCD8}" destId="{E002FEAA-03CE-42E3-B6FD-B89A2438A4E7}" srcOrd="0" destOrd="0" parTransId="{DFC22D30-EB90-48F9-80DB-2DBBAE7DE1DC}" sibTransId="{0A590377-5DFE-4EA6-B2C3-2D6D6080F907}"/>
    <dgm:cxn modelId="{7C1490F4-F375-4D2D-89CA-2C9D672B3242}" type="presOf" srcId="{0A1789EE-6D54-4ACD-B436-CCD2DADBBCD8}" destId="{8D5B7E88-404B-4BD8-8330-60C1B839C14D}" srcOrd="0" destOrd="0" presId="urn:microsoft.com/office/officeart/2005/8/layout/radial5"/>
    <dgm:cxn modelId="{8910B14D-3E41-4A20-A7F4-2BF5D9C44290}" type="presParOf" srcId="{8D5B7E88-404B-4BD8-8330-60C1B839C14D}" destId="{B536124E-5380-4566-8FD0-A658275D0FFD}" srcOrd="0" destOrd="0" presId="urn:microsoft.com/office/officeart/2005/8/layout/radial5"/>
    <dgm:cxn modelId="{875641B8-1C3D-4D42-8005-E9460D32EA65}" type="presParOf" srcId="{8D5B7E88-404B-4BD8-8330-60C1B839C14D}" destId="{03B9C028-6A19-46C6-90D2-712EAA004264}" srcOrd="1" destOrd="0" presId="urn:microsoft.com/office/officeart/2005/8/layout/radial5"/>
    <dgm:cxn modelId="{BEC20D5D-F6F4-49D6-9EEB-DA426380EDB1}" type="presParOf" srcId="{03B9C028-6A19-46C6-90D2-712EAA004264}" destId="{A876223D-9CA1-4A0C-859E-75F2814DA77E}" srcOrd="0" destOrd="0" presId="urn:microsoft.com/office/officeart/2005/8/layout/radial5"/>
    <dgm:cxn modelId="{6C358598-8E45-4FFE-A6EC-2A66225380EA}" type="presParOf" srcId="{8D5B7E88-404B-4BD8-8330-60C1B839C14D}" destId="{4F9F47B4-CF54-45D6-B382-F1788EA391AE}" srcOrd="2" destOrd="0" presId="urn:microsoft.com/office/officeart/2005/8/layout/radial5"/>
    <dgm:cxn modelId="{723E1941-54FC-46C6-9343-370463499D21}" type="presParOf" srcId="{8D5B7E88-404B-4BD8-8330-60C1B839C14D}" destId="{EE131665-61BF-4D0E-8FA9-5B6134BD1BB4}" srcOrd="3" destOrd="0" presId="urn:microsoft.com/office/officeart/2005/8/layout/radial5"/>
    <dgm:cxn modelId="{219F0C42-5EFF-4E25-B098-4C23317AD2A5}" type="presParOf" srcId="{EE131665-61BF-4D0E-8FA9-5B6134BD1BB4}" destId="{9A9F7EEC-B538-46AF-A49D-8E61F21BC488}" srcOrd="0" destOrd="0" presId="urn:microsoft.com/office/officeart/2005/8/layout/radial5"/>
    <dgm:cxn modelId="{1B382844-0630-4772-A70E-1D9F671E7C0A}" type="presParOf" srcId="{8D5B7E88-404B-4BD8-8330-60C1B839C14D}" destId="{8EAC68D4-A103-469D-87D3-F3E863D2957F}" srcOrd="4" destOrd="0" presId="urn:microsoft.com/office/officeart/2005/8/layout/radial5"/>
    <dgm:cxn modelId="{D2466377-E835-44F4-8FA1-326EA3D6EED5}" type="presParOf" srcId="{8D5B7E88-404B-4BD8-8330-60C1B839C14D}" destId="{83530EC0-E888-4104-B5D8-CA26CD953FFD}" srcOrd="5" destOrd="0" presId="urn:microsoft.com/office/officeart/2005/8/layout/radial5"/>
    <dgm:cxn modelId="{C7ACDEA9-95F3-4E67-AE31-54E11589F15A}" type="presParOf" srcId="{83530EC0-E888-4104-B5D8-CA26CD953FFD}" destId="{B2879113-6C55-4647-A55C-04C50EA6898E}" srcOrd="0" destOrd="0" presId="urn:microsoft.com/office/officeart/2005/8/layout/radial5"/>
    <dgm:cxn modelId="{4C198C7F-FA21-486C-AF68-F055219BDD8C}" type="presParOf" srcId="{8D5B7E88-404B-4BD8-8330-60C1B839C14D}" destId="{18EF70AB-7D80-46BB-BCCB-8F8CECA94565}" srcOrd="6" destOrd="0" presId="urn:microsoft.com/office/officeart/2005/8/layout/radial5"/>
    <dgm:cxn modelId="{DDAFB86E-E9FD-42A5-926F-72B5106A39EE}" type="presParOf" srcId="{8D5B7E88-404B-4BD8-8330-60C1B839C14D}" destId="{F4953ED4-C699-45E5-BFC0-79711AEBEC08}" srcOrd="7" destOrd="0" presId="urn:microsoft.com/office/officeart/2005/8/layout/radial5"/>
    <dgm:cxn modelId="{B12E2851-3695-4C92-BAC2-A171BE39A8F4}" type="presParOf" srcId="{F4953ED4-C699-45E5-BFC0-79711AEBEC08}" destId="{01B62C8B-2053-4822-8509-CBDE49241E0E}" srcOrd="0" destOrd="0" presId="urn:microsoft.com/office/officeart/2005/8/layout/radial5"/>
    <dgm:cxn modelId="{B4B147EF-7B51-4AF5-BFDE-4FD3D7C40CCB}" type="presParOf" srcId="{8D5B7E88-404B-4BD8-8330-60C1B839C14D}" destId="{11D1B592-8EA5-433F-8AB5-44824FBC2951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1789EE-6D54-4ACD-B436-CCD2DADBBCD8}" type="doc">
      <dgm:prSet loTypeId="urn:microsoft.com/office/officeart/2005/8/layout/radial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E002FEAA-03CE-42E3-B6FD-B89A2438A4E7}">
      <dgm:prSet phldrT="[Texte]" phldr="0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fr-FR" dirty="0"/>
            <a:t>Élus</a:t>
          </a:r>
        </a:p>
      </dgm:t>
    </dgm:pt>
    <dgm:pt modelId="{DFC22D30-EB90-48F9-80DB-2DBBAE7DE1DC}" type="parTrans" cxnId="{0DC24AED-4F47-4FC5-9CCE-A81EED3EDC4A}">
      <dgm:prSet/>
      <dgm:spPr/>
      <dgm:t>
        <a:bodyPr/>
        <a:lstStyle/>
        <a:p>
          <a:endParaRPr lang="fr-FR"/>
        </a:p>
      </dgm:t>
    </dgm:pt>
    <dgm:pt modelId="{0A590377-5DFE-4EA6-B2C3-2D6D6080F907}" type="sibTrans" cxnId="{0DC24AED-4F47-4FC5-9CCE-A81EED3EDC4A}">
      <dgm:prSet/>
      <dgm:spPr/>
      <dgm:t>
        <a:bodyPr/>
        <a:lstStyle/>
        <a:p>
          <a:endParaRPr lang="fr-FR"/>
        </a:p>
      </dgm:t>
    </dgm:pt>
    <dgm:pt modelId="{F6E739D2-D04C-487C-B503-0EE2E64897B2}">
      <dgm:prSet phldrT="[Texte]" phldr="0"/>
      <dgm:spPr/>
      <dgm:t>
        <a:bodyPr/>
        <a:lstStyle/>
        <a:p>
          <a:r>
            <a:rPr lang="fr-FR" dirty="0"/>
            <a:t>Formation Zones humides</a:t>
          </a:r>
        </a:p>
      </dgm:t>
    </dgm:pt>
    <dgm:pt modelId="{D89EFCE2-4F76-49EA-B3CA-F30F85447AAB}" type="parTrans" cxnId="{6D9CD979-F063-4161-A12B-79D43720C373}">
      <dgm:prSet/>
      <dgm:spPr/>
      <dgm:t>
        <a:bodyPr/>
        <a:lstStyle/>
        <a:p>
          <a:endParaRPr lang="fr-FR"/>
        </a:p>
      </dgm:t>
    </dgm:pt>
    <dgm:pt modelId="{16074D4A-08FA-4A1D-B361-8C92307ECA4C}" type="sibTrans" cxnId="{6D9CD979-F063-4161-A12B-79D43720C373}">
      <dgm:prSet/>
      <dgm:spPr/>
      <dgm:t>
        <a:bodyPr/>
        <a:lstStyle/>
        <a:p>
          <a:endParaRPr lang="fr-FR"/>
        </a:p>
      </dgm:t>
    </dgm:pt>
    <dgm:pt modelId="{8D5B7E88-404B-4BD8-8330-60C1B839C14D}" type="pres">
      <dgm:prSet presAssocID="{0A1789EE-6D54-4ACD-B436-CCD2DADBBCD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536124E-5380-4566-8FD0-A658275D0FFD}" type="pres">
      <dgm:prSet presAssocID="{E002FEAA-03CE-42E3-B6FD-B89A2438A4E7}" presName="centerShape" presStyleLbl="node0" presStyleIdx="0" presStyleCnt="1"/>
      <dgm:spPr/>
    </dgm:pt>
    <dgm:pt modelId="{03B9C028-6A19-46C6-90D2-712EAA004264}" type="pres">
      <dgm:prSet presAssocID="{D89EFCE2-4F76-49EA-B3CA-F30F85447AAB}" presName="parTrans" presStyleLbl="sibTrans2D1" presStyleIdx="0" presStyleCnt="1"/>
      <dgm:spPr/>
    </dgm:pt>
    <dgm:pt modelId="{A876223D-9CA1-4A0C-859E-75F2814DA77E}" type="pres">
      <dgm:prSet presAssocID="{D89EFCE2-4F76-49EA-B3CA-F30F85447AAB}" presName="connectorText" presStyleLbl="sibTrans2D1" presStyleIdx="0" presStyleCnt="1"/>
      <dgm:spPr/>
    </dgm:pt>
    <dgm:pt modelId="{4F9F47B4-CF54-45D6-B382-F1788EA391AE}" type="pres">
      <dgm:prSet presAssocID="{F6E739D2-D04C-487C-B503-0EE2E64897B2}" presName="node" presStyleLbl="node1" presStyleIdx="0" presStyleCnt="1" custScaleX="124329" custScaleY="125509">
        <dgm:presLayoutVars>
          <dgm:bulletEnabled val="1"/>
        </dgm:presLayoutVars>
      </dgm:prSet>
      <dgm:spPr/>
    </dgm:pt>
  </dgm:ptLst>
  <dgm:cxnLst>
    <dgm:cxn modelId="{64387309-B5E3-41E0-BF68-1F591E6E9124}" type="presOf" srcId="{E002FEAA-03CE-42E3-B6FD-B89A2438A4E7}" destId="{B536124E-5380-4566-8FD0-A658275D0FFD}" srcOrd="0" destOrd="0" presId="urn:microsoft.com/office/officeart/2005/8/layout/radial5"/>
    <dgm:cxn modelId="{AB490677-EADA-497F-B733-45403BE77DCD}" type="presOf" srcId="{F6E739D2-D04C-487C-B503-0EE2E64897B2}" destId="{4F9F47B4-CF54-45D6-B382-F1788EA391AE}" srcOrd="0" destOrd="0" presId="urn:microsoft.com/office/officeart/2005/8/layout/radial5"/>
    <dgm:cxn modelId="{F8B19759-183A-456A-87C8-BD432EAD29F4}" type="presOf" srcId="{D89EFCE2-4F76-49EA-B3CA-F30F85447AAB}" destId="{A876223D-9CA1-4A0C-859E-75F2814DA77E}" srcOrd="1" destOrd="0" presId="urn:microsoft.com/office/officeart/2005/8/layout/radial5"/>
    <dgm:cxn modelId="{6D9CD979-F063-4161-A12B-79D43720C373}" srcId="{E002FEAA-03CE-42E3-B6FD-B89A2438A4E7}" destId="{F6E739D2-D04C-487C-B503-0EE2E64897B2}" srcOrd="0" destOrd="0" parTransId="{D89EFCE2-4F76-49EA-B3CA-F30F85447AAB}" sibTransId="{16074D4A-08FA-4A1D-B361-8C92307ECA4C}"/>
    <dgm:cxn modelId="{828675D9-2608-4916-ABBF-25367B4D11A9}" type="presOf" srcId="{D89EFCE2-4F76-49EA-B3CA-F30F85447AAB}" destId="{03B9C028-6A19-46C6-90D2-712EAA004264}" srcOrd="0" destOrd="0" presId="urn:microsoft.com/office/officeart/2005/8/layout/radial5"/>
    <dgm:cxn modelId="{0DC24AED-4F47-4FC5-9CCE-A81EED3EDC4A}" srcId="{0A1789EE-6D54-4ACD-B436-CCD2DADBBCD8}" destId="{E002FEAA-03CE-42E3-B6FD-B89A2438A4E7}" srcOrd="0" destOrd="0" parTransId="{DFC22D30-EB90-48F9-80DB-2DBBAE7DE1DC}" sibTransId="{0A590377-5DFE-4EA6-B2C3-2D6D6080F907}"/>
    <dgm:cxn modelId="{7C1490F4-F375-4D2D-89CA-2C9D672B3242}" type="presOf" srcId="{0A1789EE-6D54-4ACD-B436-CCD2DADBBCD8}" destId="{8D5B7E88-404B-4BD8-8330-60C1B839C14D}" srcOrd="0" destOrd="0" presId="urn:microsoft.com/office/officeart/2005/8/layout/radial5"/>
    <dgm:cxn modelId="{87114ACD-7A19-4144-A3EE-9ADAE634FB83}" type="presParOf" srcId="{8D5B7E88-404B-4BD8-8330-60C1B839C14D}" destId="{B536124E-5380-4566-8FD0-A658275D0FFD}" srcOrd="0" destOrd="0" presId="urn:microsoft.com/office/officeart/2005/8/layout/radial5"/>
    <dgm:cxn modelId="{2E1DABEF-F904-4F0A-8F70-9C4F9E8CFA75}" type="presParOf" srcId="{8D5B7E88-404B-4BD8-8330-60C1B839C14D}" destId="{03B9C028-6A19-46C6-90D2-712EAA004264}" srcOrd="1" destOrd="0" presId="urn:microsoft.com/office/officeart/2005/8/layout/radial5"/>
    <dgm:cxn modelId="{2CC753F5-C3AE-44C1-858D-C737CA0F9573}" type="presParOf" srcId="{03B9C028-6A19-46C6-90D2-712EAA004264}" destId="{A876223D-9CA1-4A0C-859E-75F2814DA77E}" srcOrd="0" destOrd="0" presId="urn:microsoft.com/office/officeart/2005/8/layout/radial5"/>
    <dgm:cxn modelId="{5384D980-C539-4111-BE4F-DCE2C8447728}" type="presParOf" srcId="{8D5B7E88-404B-4BD8-8330-60C1B839C14D}" destId="{4F9F47B4-CF54-45D6-B382-F1788EA391AE}" srcOrd="2" destOrd="0" presId="urn:microsoft.com/office/officeart/2005/8/layout/radial5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1789EE-6D54-4ACD-B436-CCD2DADBBCD8}" type="doc">
      <dgm:prSet loTypeId="urn:microsoft.com/office/officeart/2005/8/layout/radial5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E002FEAA-03CE-42E3-B6FD-B89A2438A4E7}">
      <dgm:prSet phldrT="[Texte]" phldr="0" custT="1"/>
      <dgm:spPr/>
      <dgm:t>
        <a:bodyPr/>
        <a:lstStyle/>
        <a:p>
          <a:r>
            <a:rPr lang="fr-FR" sz="1600" dirty="0"/>
            <a:t>scolaires</a:t>
          </a:r>
          <a:endParaRPr lang="fr-FR" sz="1200" dirty="0"/>
        </a:p>
      </dgm:t>
    </dgm:pt>
    <dgm:pt modelId="{DFC22D30-EB90-48F9-80DB-2DBBAE7DE1DC}" type="parTrans" cxnId="{0DC24AED-4F47-4FC5-9CCE-A81EED3EDC4A}">
      <dgm:prSet/>
      <dgm:spPr/>
      <dgm:t>
        <a:bodyPr/>
        <a:lstStyle/>
        <a:p>
          <a:endParaRPr lang="fr-FR"/>
        </a:p>
      </dgm:t>
    </dgm:pt>
    <dgm:pt modelId="{0A590377-5DFE-4EA6-B2C3-2D6D6080F907}" type="sibTrans" cxnId="{0DC24AED-4F47-4FC5-9CCE-A81EED3EDC4A}">
      <dgm:prSet/>
      <dgm:spPr/>
      <dgm:t>
        <a:bodyPr/>
        <a:lstStyle/>
        <a:p>
          <a:endParaRPr lang="fr-FR"/>
        </a:p>
      </dgm:t>
    </dgm:pt>
    <dgm:pt modelId="{F6E739D2-D04C-487C-B503-0EE2E64897B2}">
      <dgm:prSet phldrT="[Texte]" phldr="0" custT="1"/>
      <dgm:spPr/>
      <dgm:t>
        <a:bodyPr/>
        <a:lstStyle/>
        <a:p>
          <a:r>
            <a:rPr lang="fr-FR" sz="1400" dirty="0"/>
            <a:t>Inauguration travaux inondation</a:t>
          </a:r>
        </a:p>
      </dgm:t>
    </dgm:pt>
    <dgm:pt modelId="{D89EFCE2-4F76-49EA-B3CA-F30F85447AAB}" type="parTrans" cxnId="{6D9CD979-F063-4161-A12B-79D43720C373}">
      <dgm:prSet/>
      <dgm:spPr/>
      <dgm:t>
        <a:bodyPr/>
        <a:lstStyle/>
        <a:p>
          <a:endParaRPr lang="fr-FR"/>
        </a:p>
      </dgm:t>
    </dgm:pt>
    <dgm:pt modelId="{16074D4A-08FA-4A1D-B361-8C92307ECA4C}" type="sibTrans" cxnId="{6D9CD979-F063-4161-A12B-79D43720C373}">
      <dgm:prSet/>
      <dgm:spPr/>
      <dgm:t>
        <a:bodyPr/>
        <a:lstStyle/>
        <a:p>
          <a:endParaRPr lang="fr-FR"/>
        </a:p>
      </dgm:t>
    </dgm:pt>
    <dgm:pt modelId="{8D5B7E88-404B-4BD8-8330-60C1B839C14D}" type="pres">
      <dgm:prSet presAssocID="{0A1789EE-6D54-4ACD-B436-CCD2DADBBCD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536124E-5380-4566-8FD0-A658275D0FFD}" type="pres">
      <dgm:prSet presAssocID="{E002FEAA-03CE-42E3-B6FD-B89A2438A4E7}" presName="centerShape" presStyleLbl="node0" presStyleIdx="0" presStyleCnt="1" custScaleX="172574" custScaleY="140884" custLinFactNeighborX="-1266" custLinFactNeighborY="20254"/>
      <dgm:spPr/>
    </dgm:pt>
    <dgm:pt modelId="{03B9C028-6A19-46C6-90D2-712EAA004264}" type="pres">
      <dgm:prSet presAssocID="{D89EFCE2-4F76-49EA-B3CA-F30F85447AAB}" presName="parTrans" presStyleLbl="sibTrans2D1" presStyleIdx="0" presStyleCnt="1"/>
      <dgm:spPr/>
    </dgm:pt>
    <dgm:pt modelId="{A876223D-9CA1-4A0C-859E-75F2814DA77E}" type="pres">
      <dgm:prSet presAssocID="{D89EFCE2-4F76-49EA-B3CA-F30F85447AAB}" presName="connectorText" presStyleLbl="sibTrans2D1" presStyleIdx="0" presStyleCnt="1"/>
      <dgm:spPr/>
    </dgm:pt>
    <dgm:pt modelId="{4F9F47B4-CF54-45D6-B382-F1788EA391AE}" type="pres">
      <dgm:prSet presAssocID="{F6E739D2-D04C-487C-B503-0EE2E64897B2}" presName="node" presStyleLbl="node1" presStyleIdx="0" presStyleCnt="1" custScaleX="182607" custScaleY="107933">
        <dgm:presLayoutVars>
          <dgm:bulletEnabled val="1"/>
        </dgm:presLayoutVars>
      </dgm:prSet>
      <dgm:spPr/>
    </dgm:pt>
  </dgm:ptLst>
  <dgm:cxnLst>
    <dgm:cxn modelId="{6D9CD979-F063-4161-A12B-79D43720C373}" srcId="{E002FEAA-03CE-42E3-B6FD-B89A2438A4E7}" destId="{F6E739D2-D04C-487C-B503-0EE2E64897B2}" srcOrd="0" destOrd="0" parTransId="{D89EFCE2-4F76-49EA-B3CA-F30F85447AAB}" sibTransId="{16074D4A-08FA-4A1D-B361-8C92307ECA4C}"/>
    <dgm:cxn modelId="{0B2817A1-851F-4275-B538-F2A4EC476ACE}" type="presOf" srcId="{D89EFCE2-4F76-49EA-B3CA-F30F85447AAB}" destId="{A876223D-9CA1-4A0C-859E-75F2814DA77E}" srcOrd="1" destOrd="0" presId="urn:microsoft.com/office/officeart/2005/8/layout/radial5"/>
    <dgm:cxn modelId="{291CD3BB-CC4A-40C8-80C1-01967D04AC29}" type="presOf" srcId="{E002FEAA-03CE-42E3-B6FD-B89A2438A4E7}" destId="{B536124E-5380-4566-8FD0-A658275D0FFD}" srcOrd="0" destOrd="0" presId="urn:microsoft.com/office/officeart/2005/8/layout/radial5"/>
    <dgm:cxn modelId="{825D17C4-8CBB-493B-896D-5C118EE72585}" type="presOf" srcId="{D89EFCE2-4F76-49EA-B3CA-F30F85447AAB}" destId="{03B9C028-6A19-46C6-90D2-712EAA004264}" srcOrd="0" destOrd="0" presId="urn:microsoft.com/office/officeart/2005/8/layout/radial5"/>
    <dgm:cxn modelId="{A69047DA-D274-4396-A3F6-5AFC26DF874D}" type="presOf" srcId="{F6E739D2-D04C-487C-B503-0EE2E64897B2}" destId="{4F9F47B4-CF54-45D6-B382-F1788EA391AE}" srcOrd="0" destOrd="0" presId="urn:microsoft.com/office/officeart/2005/8/layout/radial5"/>
    <dgm:cxn modelId="{0DC24AED-4F47-4FC5-9CCE-A81EED3EDC4A}" srcId="{0A1789EE-6D54-4ACD-B436-CCD2DADBBCD8}" destId="{E002FEAA-03CE-42E3-B6FD-B89A2438A4E7}" srcOrd="0" destOrd="0" parTransId="{DFC22D30-EB90-48F9-80DB-2DBBAE7DE1DC}" sibTransId="{0A590377-5DFE-4EA6-B2C3-2D6D6080F907}"/>
    <dgm:cxn modelId="{7C1490F4-F375-4D2D-89CA-2C9D672B3242}" type="presOf" srcId="{0A1789EE-6D54-4ACD-B436-CCD2DADBBCD8}" destId="{8D5B7E88-404B-4BD8-8330-60C1B839C14D}" srcOrd="0" destOrd="0" presId="urn:microsoft.com/office/officeart/2005/8/layout/radial5"/>
    <dgm:cxn modelId="{8910B14D-3E41-4A20-A7F4-2BF5D9C44290}" type="presParOf" srcId="{8D5B7E88-404B-4BD8-8330-60C1B839C14D}" destId="{B536124E-5380-4566-8FD0-A658275D0FFD}" srcOrd="0" destOrd="0" presId="urn:microsoft.com/office/officeart/2005/8/layout/radial5"/>
    <dgm:cxn modelId="{875641B8-1C3D-4D42-8005-E9460D32EA65}" type="presParOf" srcId="{8D5B7E88-404B-4BD8-8330-60C1B839C14D}" destId="{03B9C028-6A19-46C6-90D2-712EAA004264}" srcOrd="1" destOrd="0" presId="urn:microsoft.com/office/officeart/2005/8/layout/radial5"/>
    <dgm:cxn modelId="{BEC20D5D-F6F4-49D6-9EEB-DA426380EDB1}" type="presParOf" srcId="{03B9C028-6A19-46C6-90D2-712EAA004264}" destId="{A876223D-9CA1-4A0C-859E-75F2814DA77E}" srcOrd="0" destOrd="0" presId="urn:microsoft.com/office/officeart/2005/8/layout/radial5"/>
    <dgm:cxn modelId="{6C358598-8E45-4FFE-A6EC-2A66225380EA}" type="presParOf" srcId="{8D5B7E88-404B-4BD8-8330-60C1B839C14D}" destId="{4F9F47B4-CF54-45D6-B382-F1788EA391AE}" srcOrd="2" destOrd="0" presId="urn:microsoft.com/office/officeart/2005/8/layout/radial5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A1789EE-6D54-4ACD-B436-CCD2DADBBCD8}" type="doc">
      <dgm:prSet loTypeId="urn:microsoft.com/office/officeart/2005/8/layout/radial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E002FEAA-03CE-42E3-B6FD-B89A2438A4E7}">
      <dgm:prSet phldrT="[Texte]" phldr="0" custT="1"/>
      <dgm:spPr/>
      <dgm:t>
        <a:bodyPr/>
        <a:lstStyle/>
        <a:p>
          <a:r>
            <a:rPr lang="fr-FR" sz="1200" dirty="0"/>
            <a:t>Supports</a:t>
          </a:r>
        </a:p>
      </dgm:t>
    </dgm:pt>
    <dgm:pt modelId="{DFC22D30-EB90-48F9-80DB-2DBBAE7DE1DC}" type="parTrans" cxnId="{0DC24AED-4F47-4FC5-9CCE-A81EED3EDC4A}">
      <dgm:prSet/>
      <dgm:spPr/>
      <dgm:t>
        <a:bodyPr/>
        <a:lstStyle/>
        <a:p>
          <a:endParaRPr lang="fr-FR"/>
        </a:p>
      </dgm:t>
    </dgm:pt>
    <dgm:pt modelId="{0A590377-5DFE-4EA6-B2C3-2D6D6080F907}" type="sibTrans" cxnId="{0DC24AED-4F47-4FC5-9CCE-A81EED3EDC4A}">
      <dgm:prSet/>
      <dgm:spPr/>
      <dgm:t>
        <a:bodyPr/>
        <a:lstStyle/>
        <a:p>
          <a:endParaRPr lang="fr-FR"/>
        </a:p>
      </dgm:t>
    </dgm:pt>
    <dgm:pt modelId="{F6E739D2-D04C-487C-B503-0EE2E64897B2}">
      <dgm:prSet phldrT="[Texte]" phldr="0"/>
      <dgm:spPr/>
      <dgm:t>
        <a:bodyPr/>
        <a:lstStyle/>
        <a:p>
          <a:r>
            <a:rPr lang="fr-FR" dirty="0"/>
            <a:t>Refonte du site internet</a:t>
          </a:r>
        </a:p>
      </dgm:t>
    </dgm:pt>
    <dgm:pt modelId="{D89EFCE2-4F76-49EA-B3CA-F30F85447AAB}" type="parTrans" cxnId="{6D9CD979-F063-4161-A12B-79D43720C373}">
      <dgm:prSet/>
      <dgm:spPr/>
      <dgm:t>
        <a:bodyPr/>
        <a:lstStyle/>
        <a:p>
          <a:endParaRPr lang="fr-FR"/>
        </a:p>
      </dgm:t>
    </dgm:pt>
    <dgm:pt modelId="{16074D4A-08FA-4A1D-B361-8C92307ECA4C}" type="sibTrans" cxnId="{6D9CD979-F063-4161-A12B-79D43720C373}">
      <dgm:prSet/>
      <dgm:spPr/>
      <dgm:t>
        <a:bodyPr/>
        <a:lstStyle/>
        <a:p>
          <a:endParaRPr lang="fr-FR"/>
        </a:p>
      </dgm:t>
    </dgm:pt>
    <dgm:pt modelId="{7D4F163F-AD7A-4249-B22D-3E8A846C402C}">
      <dgm:prSet phldrT="[Texte]" phldr="0" custT="1"/>
      <dgm:spPr/>
      <dgm:t>
        <a:bodyPr/>
        <a:lstStyle/>
        <a:p>
          <a:r>
            <a:rPr lang="fr-FR" sz="1200" dirty="0"/>
            <a:t>7 Panneaux pédagogiques</a:t>
          </a:r>
        </a:p>
      </dgm:t>
    </dgm:pt>
    <dgm:pt modelId="{D2726C98-65A5-4FA7-A2BE-8931E6133865}" type="parTrans" cxnId="{8FE01B14-E314-4342-B7CC-C9B0D9B72258}">
      <dgm:prSet/>
      <dgm:spPr/>
      <dgm:t>
        <a:bodyPr/>
        <a:lstStyle/>
        <a:p>
          <a:endParaRPr lang="fr-FR"/>
        </a:p>
      </dgm:t>
    </dgm:pt>
    <dgm:pt modelId="{6D46C3AB-FD10-42CA-A5D2-99E93E1970E7}" type="sibTrans" cxnId="{8FE01B14-E314-4342-B7CC-C9B0D9B72258}">
      <dgm:prSet/>
      <dgm:spPr/>
      <dgm:t>
        <a:bodyPr/>
        <a:lstStyle/>
        <a:p>
          <a:endParaRPr lang="fr-FR"/>
        </a:p>
      </dgm:t>
    </dgm:pt>
    <dgm:pt modelId="{B5685283-6482-43FF-8D45-FC18A5EF39CD}">
      <dgm:prSet phldrT="[Texte]" phldr="0" custT="1"/>
      <dgm:spPr/>
      <dgm:t>
        <a:bodyPr/>
        <a:lstStyle/>
        <a:p>
          <a:r>
            <a:rPr lang="fr-FR" sz="1600" dirty="0"/>
            <a:t>1 Guide du riverain</a:t>
          </a:r>
        </a:p>
      </dgm:t>
    </dgm:pt>
    <dgm:pt modelId="{E5B492F9-2EE9-468C-AAF0-DACDBC3C86D2}" type="parTrans" cxnId="{91385A1B-C575-4328-9E2B-9484A5F2AD84}">
      <dgm:prSet/>
      <dgm:spPr/>
      <dgm:t>
        <a:bodyPr/>
        <a:lstStyle/>
        <a:p>
          <a:endParaRPr lang="fr-FR"/>
        </a:p>
      </dgm:t>
    </dgm:pt>
    <dgm:pt modelId="{210124D0-6E18-45EC-91C7-9CCF9325F7B9}" type="sibTrans" cxnId="{91385A1B-C575-4328-9E2B-9484A5F2AD84}">
      <dgm:prSet/>
      <dgm:spPr/>
      <dgm:t>
        <a:bodyPr/>
        <a:lstStyle/>
        <a:p>
          <a:endParaRPr lang="fr-FR"/>
        </a:p>
      </dgm:t>
    </dgm:pt>
    <dgm:pt modelId="{F2C3B149-F59F-4F07-90D2-2291115698C0}">
      <dgm:prSet phldrT="[Texte]" phldr="0" custT="1"/>
      <dgm:spPr/>
      <dgm:t>
        <a:bodyPr/>
        <a:lstStyle/>
        <a:p>
          <a:r>
            <a:rPr lang="fr-FR" sz="1400" dirty="0"/>
            <a:t>Flyers</a:t>
          </a:r>
          <a:endParaRPr lang="fr-FR" sz="900" dirty="0"/>
        </a:p>
      </dgm:t>
    </dgm:pt>
    <dgm:pt modelId="{F0636450-9365-4BA8-8601-7F251F5A55CD}" type="parTrans" cxnId="{2C7A75E9-0A59-4FB7-955A-60CB947B341E}">
      <dgm:prSet/>
      <dgm:spPr/>
      <dgm:t>
        <a:bodyPr/>
        <a:lstStyle/>
        <a:p>
          <a:endParaRPr lang="fr-FR"/>
        </a:p>
      </dgm:t>
    </dgm:pt>
    <dgm:pt modelId="{5DC1BD60-631C-47C3-A238-60D75BE7CAE2}" type="sibTrans" cxnId="{2C7A75E9-0A59-4FB7-955A-60CB947B341E}">
      <dgm:prSet/>
      <dgm:spPr/>
      <dgm:t>
        <a:bodyPr/>
        <a:lstStyle/>
        <a:p>
          <a:endParaRPr lang="fr-FR"/>
        </a:p>
      </dgm:t>
    </dgm:pt>
    <dgm:pt modelId="{8F4D3BCA-9066-44F3-8460-1262E40ED6CB}">
      <dgm:prSet phldrT="[Texte]" phldr="0" custT="1"/>
      <dgm:spPr/>
      <dgm:t>
        <a:bodyPr/>
        <a:lstStyle/>
        <a:p>
          <a:r>
            <a:rPr lang="fr-FR" sz="1100" dirty="0"/>
            <a:t>  </a:t>
          </a:r>
          <a:r>
            <a:rPr lang="fr-FR" sz="1600" dirty="0"/>
            <a:t>5</a:t>
          </a:r>
          <a:r>
            <a:rPr lang="fr-FR" sz="1100" dirty="0"/>
            <a:t> </a:t>
          </a:r>
          <a:r>
            <a:rPr lang="fr-FR" sz="1400" dirty="0"/>
            <a:t>Newsletters</a:t>
          </a:r>
          <a:endParaRPr lang="fr-FR" sz="1100" dirty="0"/>
        </a:p>
      </dgm:t>
    </dgm:pt>
    <dgm:pt modelId="{FF388FA5-8FC5-4981-A6EC-16524E55EB30}" type="parTrans" cxnId="{73973DE1-62B0-455D-96E1-4ECB37C0822D}">
      <dgm:prSet/>
      <dgm:spPr/>
      <dgm:t>
        <a:bodyPr/>
        <a:lstStyle/>
        <a:p>
          <a:endParaRPr lang="fr-FR"/>
        </a:p>
      </dgm:t>
    </dgm:pt>
    <dgm:pt modelId="{9F71E92B-2C69-447E-B962-D87A9C6C3AEC}" type="sibTrans" cxnId="{73973DE1-62B0-455D-96E1-4ECB37C0822D}">
      <dgm:prSet/>
      <dgm:spPr/>
      <dgm:t>
        <a:bodyPr/>
        <a:lstStyle/>
        <a:p>
          <a:endParaRPr lang="fr-FR"/>
        </a:p>
      </dgm:t>
    </dgm:pt>
    <dgm:pt modelId="{07D71435-84A2-4299-A070-1DEEAA173BB5}">
      <dgm:prSet phldrT="[Texte]" phldr="0" custT="1"/>
      <dgm:spPr/>
      <dgm:t>
        <a:bodyPr/>
        <a:lstStyle/>
        <a:p>
          <a:r>
            <a:rPr lang="fr-FR" sz="1400" dirty="0"/>
            <a:t>1 Lettre de l’Oudon</a:t>
          </a:r>
        </a:p>
      </dgm:t>
    </dgm:pt>
    <dgm:pt modelId="{B62EF7EF-74D9-491A-ADDB-349AB3BD4AF8}" type="parTrans" cxnId="{8E74D9D2-CE5E-46F5-81DE-66BF9EA48F46}">
      <dgm:prSet/>
      <dgm:spPr/>
      <dgm:t>
        <a:bodyPr/>
        <a:lstStyle/>
        <a:p>
          <a:endParaRPr lang="fr-FR"/>
        </a:p>
      </dgm:t>
    </dgm:pt>
    <dgm:pt modelId="{8A681CCB-763C-457F-9B00-2BF187F5E9CF}" type="sibTrans" cxnId="{8E74D9D2-CE5E-46F5-81DE-66BF9EA48F46}">
      <dgm:prSet/>
      <dgm:spPr/>
      <dgm:t>
        <a:bodyPr/>
        <a:lstStyle/>
        <a:p>
          <a:endParaRPr lang="fr-FR"/>
        </a:p>
      </dgm:t>
    </dgm:pt>
    <dgm:pt modelId="{40C27D55-5D6F-49ED-B27E-00A443173B83}">
      <dgm:prSet phldrT="[Texte]" phldr="0" custT="1"/>
      <dgm:spPr/>
      <dgm:t>
        <a:bodyPr/>
        <a:lstStyle/>
        <a:p>
          <a:r>
            <a:rPr lang="fr-FR" sz="1400" dirty="0"/>
            <a:t>1 Article bulletin communal</a:t>
          </a:r>
        </a:p>
      </dgm:t>
    </dgm:pt>
    <dgm:pt modelId="{50B359E4-B0B0-4B8C-A142-F6C38E97DCB7}" type="parTrans" cxnId="{FB879F63-A6F1-4879-B460-D3BE54174AF2}">
      <dgm:prSet/>
      <dgm:spPr/>
      <dgm:t>
        <a:bodyPr/>
        <a:lstStyle/>
        <a:p>
          <a:endParaRPr lang="fr-FR"/>
        </a:p>
      </dgm:t>
    </dgm:pt>
    <dgm:pt modelId="{94A8D08C-4DC1-4F05-AC25-829B81AFCFE2}" type="sibTrans" cxnId="{FB879F63-A6F1-4879-B460-D3BE54174AF2}">
      <dgm:prSet/>
      <dgm:spPr/>
      <dgm:t>
        <a:bodyPr/>
        <a:lstStyle/>
        <a:p>
          <a:endParaRPr lang="fr-FR"/>
        </a:p>
      </dgm:t>
    </dgm:pt>
    <dgm:pt modelId="{8D5B7E88-404B-4BD8-8330-60C1B839C14D}" type="pres">
      <dgm:prSet presAssocID="{0A1789EE-6D54-4ACD-B436-CCD2DADBBCD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536124E-5380-4566-8FD0-A658275D0FFD}" type="pres">
      <dgm:prSet presAssocID="{E002FEAA-03CE-42E3-B6FD-B89A2438A4E7}" presName="centerShape" presStyleLbl="node0" presStyleIdx="0" presStyleCnt="1"/>
      <dgm:spPr/>
    </dgm:pt>
    <dgm:pt modelId="{03B9C028-6A19-46C6-90D2-712EAA004264}" type="pres">
      <dgm:prSet presAssocID="{D89EFCE2-4F76-49EA-B3CA-F30F85447AAB}" presName="parTrans" presStyleLbl="sibTrans2D1" presStyleIdx="0" presStyleCnt="7"/>
      <dgm:spPr/>
    </dgm:pt>
    <dgm:pt modelId="{A876223D-9CA1-4A0C-859E-75F2814DA77E}" type="pres">
      <dgm:prSet presAssocID="{D89EFCE2-4F76-49EA-B3CA-F30F85447AAB}" presName="connectorText" presStyleLbl="sibTrans2D1" presStyleIdx="0" presStyleCnt="7"/>
      <dgm:spPr/>
    </dgm:pt>
    <dgm:pt modelId="{4F9F47B4-CF54-45D6-B382-F1788EA391AE}" type="pres">
      <dgm:prSet presAssocID="{F6E739D2-D04C-487C-B503-0EE2E64897B2}" presName="node" presStyleLbl="node1" presStyleIdx="0" presStyleCnt="7">
        <dgm:presLayoutVars>
          <dgm:bulletEnabled val="1"/>
        </dgm:presLayoutVars>
      </dgm:prSet>
      <dgm:spPr/>
    </dgm:pt>
    <dgm:pt modelId="{EE131665-61BF-4D0E-8FA9-5B6134BD1BB4}" type="pres">
      <dgm:prSet presAssocID="{D2726C98-65A5-4FA7-A2BE-8931E6133865}" presName="parTrans" presStyleLbl="sibTrans2D1" presStyleIdx="1" presStyleCnt="7"/>
      <dgm:spPr/>
    </dgm:pt>
    <dgm:pt modelId="{9A9F7EEC-B538-46AF-A49D-8E61F21BC488}" type="pres">
      <dgm:prSet presAssocID="{D2726C98-65A5-4FA7-A2BE-8931E6133865}" presName="connectorText" presStyleLbl="sibTrans2D1" presStyleIdx="1" presStyleCnt="7"/>
      <dgm:spPr/>
    </dgm:pt>
    <dgm:pt modelId="{8EAC68D4-A103-469D-87D3-F3E863D2957F}" type="pres">
      <dgm:prSet presAssocID="{7D4F163F-AD7A-4249-B22D-3E8A846C402C}" presName="node" presStyleLbl="node1" presStyleIdx="1" presStyleCnt="7">
        <dgm:presLayoutVars>
          <dgm:bulletEnabled val="1"/>
        </dgm:presLayoutVars>
      </dgm:prSet>
      <dgm:spPr/>
    </dgm:pt>
    <dgm:pt modelId="{83530EC0-E888-4104-B5D8-CA26CD953FFD}" type="pres">
      <dgm:prSet presAssocID="{E5B492F9-2EE9-468C-AAF0-DACDBC3C86D2}" presName="parTrans" presStyleLbl="sibTrans2D1" presStyleIdx="2" presStyleCnt="7"/>
      <dgm:spPr/>
    </dgm:pt>
    <dgm:pt modelId="{B2879113-6C55-4647-A55C-04C50EA6898E}" type="pres">
      <dgm:prSet presAssocID="{E5B492F9-2EE9-468C-AAF0-DACDBC3C86D2}" presName="connectorText" presStyleLbl="sibTrans2D1" presStyleIdx="2" presStyleCnt="7"/>
      <dgm:spPr/>
    </dgm:pt>
    <dgm:pt modelId="{18EF70AB-7D80-46BB-BCCB-8F8CECA94565}" type="pres">
      <dgm:prSet presAssocID="{B5685283-6482-43FF-8D45-FC18A5EF39CD}" presName="node" presStyleLbl="node1" presStyleIdx="2" presStyleCnt="7">
        <dgm:presLayoutVars>
          <dgm:bulletEnabled val="1"/>
        </dgm:presLayoutVars>
      </dgm:prSet>
      <dgm:spPr/>
    </dgm:pt>
    <dgm:pt modelId="{F4953ED4-C699-45E5-BFC0-79711AEBEC08}" type="pres">
      <dgm:prSet presAssocID="{F0636450-9365-4BA8-8601-7F251F5A55CD}" presName="parTrans" presStyleLbl="sibTrans2D1" presStyleIdx="3" presStyleCnt="7"/>
      <dgm:spPr/>
    </dgm:pt>
    <dgm:pt modelId="{01B62C8B-2053-4822-8509-CBDE49241E0E}" type="pres">
      <dgm:prSet presAssocID="{F0636450-9365-4BA8-8601-7F251F5A55CD}" presName="connectorText" presStyleLbl="sibTrans2D1" presStyleIdx="3" presStyleCnt="7"/>
      <dgm:spPr/>
    </dgm:pt>
    <dgm:pt modelId="{11D1B592-8EA5-433F-8AB5-44824FBC2951}" type="pres">
      <dgm:prSet presAssocID="{F2C3B149-F59F-4F07-90D2-2291115698C0}" presName="node" presStyleLbl="node1" presStyleIdx="3" presStyleCnt="7" custRadScaleRad="100107" custRadScaleInc="3808">
        <dgm:presLayoutVars>
          <dgm:bulletEnabled val="1"/>
        </dgm:presLayoutVars>
      </dgm:prSet>
      <dgm:spPr/>
    </dgm:pt>
    <dgm:pt modelId="{B615E0BD-9B57-4710-932A-81EC41149BE0}" type="pres">
      <dgm:prSet presAssocID="{FF388FA5-8FC5-4981-A6EC-16524E55EB30}" presName="parTrans" presStyleLbl="sibTrans2D1" presStyleIdx="4" presStyleCnt="7"/>
      <dgm:spPr/>
    </dgm:pt>
    <dgm:pt modelId="{88291B81-9128-46BF-AF30-59C4DDB28C38}" type="pres">
      <dgm:prSet presAssocID="{FF388FA5-8FC5-4981-A6EC-16524E55EB30}" presName="connectorText" presStyleLbl="sibTrans2D1" presStyleIdx="4" presStyleCnt="7"/>
      <dgm:spPr/>
    </dgm:pt>
    <dgm:pt modelId="{B9BF3A8A-34A5-4BD7-B102-6D5BDDD4B285}" type="pres">
      <dgm:prSet presAssocID="{8F4D3BCA-9066-44F3-8460-1262E40ED6CB}" presName="node" presStyleLbl="node1" presStyleIdx="4" presStyleCnt="7" custScaleX="145068" custScaleY="95336" custRadScaleRad="103929" custRadScaleInc="21005">
        <dgm:presLayoutVars>
          <dgm:bulletEnabled val="1"/>
        </dgm:presLayoutVars>
      </dgm:prSet>
      <dgm:spPr/>
    </dgm:pt>
    <dgm:pt modelId="{FAF82B65-74C2-40A3-88D0-762689A00738}" type="pres">
      <dgm:prSet presAssocID="{B62EF7EF-74D9-491A-ADDB-349AB3BD4AF8}" presName="parTrans" presStyleLbl="sibTrans2D1" presStyleIdx="5" presStyleCnt="7"/>
      <dgm:spPr/>
    </dgm:pt>
    <dgm:pt modelId="{292107A6-D9C5-403E-A06B-E68E9C06A5BE}" type="pres">
      <dgm:prSet presAssocID="{B62EF7EF-74D9-491A-ADDB-349AB3BD4AF8}" presName="connectorText" presStyleLbl="sibTrans2D1" presStyleIdx="5" presStyleCnt="7"/>
      <dgm:spPr/>
    </dgm:pt>
    <dgm:pt modelId="{A00D419B-21CD-4C52-8FCC-8A6652B7D594}" type="pres">
      <dgm:prSet presAssocID="{07D71435-84A2-4299-A070-1DEEAA173BB5}" presName="node" presStyleLbl="node1" presStyleIdx="5" presStyleCnt="7">
        <dgm:presLayoutVars>
          <dgm:bulletEnabled val="1"/>
        </dgm:presLayoutVars>
      </dgm:prSet>
      <dgm:spPr/>
    </dgm:pt>
    <dgm:pt modelId="{6583ADB7-8533-431D-82EF-8467CB692F54}" type="pres">
      <dgm:prSet presAssocID="{50B359E4-B0B0-4B8C-A142-F6C38E97DCB7}" presName="parTrans" presStyleLbl="sibTrans2D1" presStyleIdx="6" presStyleCnt="7"/>
      <dgm:spPr/>
    </dgm:pt>
    <dgm:pt modelId="{BCBB6F69-769B-4DE7-914C-0C3F81F3B361}" type="pres">
      <dgm:prSet presAssocID="{50B359E4-B0B0-4B8C-A142-F6C38E97DCB7}" presName="connectorText" presStyleLbl="sibTrans2D1" presStyleIdx="6" presStyleCnt="7"/>
      <dgm:spPr/>
    </dgm:pt>
    <dgm:pt modelId="{F5199262-AE8A-4F60-90F0-D8B0A94EFB23}" type="pres">
      <dgm:prSet presAssocID="{40C27D55-5D6F-49ED-B27E-00A443173B83}" presName="node" presStyleLbl="node1" presStyleIdx="6" presStyleCnt="7" custScaleX="125960" custScaleY="123434">
        <dgm:presLayoutVars>
          <dgm:bulletEnabled val="1"/>
        </dgm:presLayoutVars>
      </dgm:prSet>
      <dgm:spPr/>
    </dgm:pt>
  </dgm:ptLst>
  <dgm:cxnLst>
    <dgm:cxn modelId="{E564FD03-95A2-42CD-BE7D-84ED2C356D19}" type="presOf" srcId="{B5685283-6482-43FF-8D45-FC18A5EF39CD}" destId="{18EF70AB-7D80-46BB-BCCB-8F8CECA94565}" srcOrd="0" destOrd="0" presId="urn:microsoft.com/office/officeart/2005/8/layout/radial5"/>
    <dgm:cxn modelId="{8FE01B14-E314-4342-B7CC-C9B0D9B72258}" srcId="{E002FEAA-03CE-42E3-B6FD-B89A2438A4E7}" destId="{7D4F163F-AD7A-4249-B22D-3E8A846C402C}" srcOrd="1" destOrd="0" parTransId="{D2726C98-65A5-4FA7-A2BE-8931E6133865}" sibTransId="{6D46C3AB-FD10-42CA-A5D2-99E93E1970E7}"/>
    <dgm:cxn modelId="{41DCE415-1207-4B27-8378-F3E49BD9CB53}" type="presOf" srcId="{07D71435-84A2-4299-A070-1DEEAA173BB5}" destId="{A00D419B-21CD-4C52-8FCC-8A6652B7D594}" srcOrd="0" destOrd="0" presId="urn:microsoft.com/office/officeart/2005/8/layout/radial5"/>
    <dgm:cxn modelId="{91385A1B-C575-4328-9E2B-9484A5F2AD84}" srcId="{E002FEAA-03CE-42E3-B6FD-B89A2438A4E7}" destId="{B5685283-6482-43FF-8D45-FC18A5EF39CD}" srcOrd="2" destOrd="0" parTransId="{E5B492F9-2EE9-468C-AAF0-DACDBC3C86D2}" sibTransId="{210124D0-6E18-45EC-91C7-9CCF9325F7B9}"/>
    <dgm:cxn modelId="{FCD6082A-D76A-4352-BBFB-BDD6F60A2DCF}" type="presOf" srcId="{F0636450-9365-4BA8-8601-7F251F5A55CD}" destId="{01B62C8B-2053-4822-8509-CBDE49241E0E}" srcOrd="1" destOrd="0" presId="urn:microsoft.com/office/officeart/2005/8/layout/radial5"/>
    <dgm:cxn modelId="{6CF2252A-2B7F-4268-BA78-DAE46C28690E}" type="presOf" srcId="{FF388FA5-8FC5-4981-A6EC-16524E55EB30}" destId="{88291B81-9128-46BF-AF30-59C4DDB28C38}" srcOrd="1" destOrd="0" presId="urn:microsoft.com/office/officeart/2005/8/layout/radial5"/>
    <dgm:cxn modelId="{72AFB92F-08A2-4D58-A1E1-851E5CEE89D4}" type="presOf" srcId="{D2726C98-65A5-4FA7-A2BE-8931E6133865}" destId="{9A9F7EEC-B538-46AF-A49D-8E61F21BC488}" srcOrd="1" destOrd="0" presId="urn:microsoft.com/office/officeart/2005/8/layout/radial5"/>
    <dgm:cxn modelId="{D3AA2235-F9B3-4EF7-A64B-0931383B7B74}" type="presOf" srcId="{B62EF7EF-74D9-491A-ADDB-349AB3BD4AF8}" destId="{FAF82B65-74C2-40A3-88D0-762689A00738}" srcOrd="0" destOrd="0" presId="urn:microsoft.com/office/officeart/2005/8/layout/radial5"/>
    <dgm:cxn modelId="{B56ABF37-BC49-4238-8030-29D45858E44B}" type="presOf" srcId="{D2726C98-65A5-4FA7-A2BE-8931E6133865}" destId="{EE131665-61BF-4D0E-8FA9-5B6134BD1BB4}" srcOrd="0" destOrd="0" presId="urn:microsoft.com/office/officeart/2005/8/layout/radial5"/>
    <dgm:cxn modelId="{5798C73D-7FEB-4C4A-9D0A-846B6C62E7B6}" type="presOf" srcId="{7D4F163F-AD7A-4249-B22D-3E8A846C402C}" destId="{8EAC68D4-A103-469D-87D3-F3E863D2957F}" srcOrd="0" destOrd="0" presId="urn:microsoft.com/office/officeart/2005/8/layout/radial5"/>
    <dgm:cxn modelId="{FB879F63-A6F1-4879-B460-D3BE54174AF2}" srcId="{E002FEAA-03CE-42E3-B6FD-B89A2438A4E7}" destId="{40C27D55-5D6F-49ED-B27E-00A443173B83}" srcOrd="6" destOrd="0" parTransId="{50B359E4-B0B0-4B8C-A142-F6C38E97DCB7}" sibTransId="{94A8D08C-4DC1-4F05-AC25-829B81AFCFE2}"/>
    <dgm:cxn modelId="{BCDCD863-542D-4E35-BB62-901F61CC8815}" type="presOf" srcId="{50B359E4-B0B0-4B8C-A142-F6C38E97DCB7}" destId="{6583ADB7-8533-431D-82EF-8467CB692F54}" srcOrd="0" destOrd="0" presId="urn:microsoft.com/office/officeart/2005/8/layout/radial5"/>
    <dgm:cxn modelId="{ED318265-4551-4ED2-ABAC-C703B8746BF7}" type="presOf" srcId="{50B359E4-B0B0-4B8C-A142-F6C38E97DCB7}" destId="{BCBB6F69-769B-4DE7-914C-0C3F81F3B361}" srcOrd="1" destOrd="0" presId="urn:microsoft.com/office/officeart/2005/8/layout/radial5"/>
    <dgm:cxn modelId="{85846148-EBBD-45BA-BC0F-7424542EA526}" type="presOf" srcId="{B62EF7EF-74D9-491A-ADDB-349AB3BD4AF8}" destId="{292107A6-D9C5-403E-A06B-E68E9C06A5BE}" srcOrd="1" destOrd="0" presId="urn:microsoft.com/office/officeart/2005/8/layout/radial5"/>
    <dgm:cxn modelId="{6D9CD979-F063-4161-A12B-79D43720C373}" srcId="{E002FEAA-03CE-42E3-B6FD-B89A2438A4E7}" destId="{F6E739D2-D04C-487C-B503-0EE2E64897B2}" srcOrd="0" destOrd="0" parTransId="{D89EFCE2-4F76-49EA-B3CA-F30F85447AAB}" sibTransId="{16074D4A-08FA-4A1D-B361-8C92307ECA4C}"/>
    <dgm:cxn modelId="{72B16988-D61B-4F41-BD83-02936F9CBB70}" type="presOf" srcId="{FF388FA5-8FC5-4981-A6EC-16524E55EB30}" destId="{B615E0BD-9B57-4710-932A-81EC41149BE0}" srcOrd="0" destOrd="0" presId="urn:microsoft.com/office/officeart/2005/8/layout/radial5"/>
    <dgm:cxn modelId="{0B2817A1-851F-4275-B538-F2A4EC476ACE}" type="presOf" srcId="{D89EFCE2-4F76-49EA-B3CA-F30F85447AAB}" destId="{A876223D-9CA1-4A0C-859E-75F2814DA77E}" srcOrd="1" destOrd="0" presId="urn:microsoft.com/office/officeart/2005/8/layout/radial5"/>
    <dgm:cxn modelId="{291CD3BB-CC4A-40C8-80C1-01967D04AC29}" type="presOf" srcId="{E002FEAA-03CE-42E3-B6FD-B89A2438A4E7}" destId="{B536124E-5380-4566-8FD0-A658275D0FFD}" srcOrd="0" destOrd="0" presId="urn:microsoft.com/office/officeart/2005/8/layout/radial5"/>
    <dgm:cxn modelId="{25C631C3-E841-4AF5-8383-BE821BAC66D4}" type="presOf" srcId="{E5B492F9-2EE9-468C-AAF0-DACDBC3C86D2}" destId="{83530EC0-E888-4104-B5D8-CA26CD953FFD}" srcOrd="0" destOrd="0" presId="urn:microsoft.com/office/officeart/2005/8/layout/radial5"/>
    <dgm:cxn modelId="{825D17C4-8CBB-493B-896D-5C118EE72585}" type="presOf" srcId="{D89EFCE2-4F76-49EA-B3CA-F30F85447AAB}" destId="{03B9C028-6A19-46C6-90D2-712EAA004264}" srcOrd="0" destOrd="0" presId="urn:microsoft.com/office/officeart/2005/8/layout/radial5"/>
    <dgm:cxn modelId="{593F71C7-6067-4EEB-A197-5DD77EA88FF8}" type="presOf" srcId="{F2C3B149-F59F-4F07-90D2-2291115698C0}" destId="{11D1B592-8EA5-433F-8AB5-44824FBC2951}" srcOrd="0" destOrd="0" presId="urn:microsoft.com/office/officeart/2005/8/layout/radial5"/>
    <dgm:cxn modelId="{AE6CA0D0-D16C-4DDC-B443-78EA05862AE5}" type="presOf" srcId="{E5B492F9-2EE9-468C-AAF0-DACDBC3C86D2}" destId="{B2879113-6C55-4647-A55C-04C50EA6898E}" srcOrd="1" destOrd="0" presId="urn:microsoft.com/office/officeart/2005/8/layout/radial5"/>
    <dgm:cxn modelId="{8E74D9D2-CE5E-46F5-81DE-66BF9EA48F46}" srcId="{E002FEAA-03CE-42E3-B6FD-B89A2438A4E7}" destId="{07D71435-84A2-4299-A070-1DEEAA173BB5}" srcOrd="5" destOrd="0" parTransId="{B62EF7EF-74D9-491A-ADDB-349AB3BD4AF8}" sibTransId="{8A681CCB-763C-457F-9B00-2BF187F5E9CF}"/>
    <dgm:cxn modelId="{DAC0AFD8-EF85-41BA-BAEE-0CC4C0200822}" type="presOf" srcId="{8F4D3BCA-9066-44F3-8460-1262E40ED6CB}" destId="{B9BF3A8A-34A5-4BD7-B102-6D5BDDD4B285}" srcOrd="0" destOrd="0" presId="urn:microsoft.com/office/officeart/2005/8/layout/radial5"/>
    <dgm:cxn modelId="{A69047DA-D274-4396-A3F6-5AFC26DF874D}" type="presOf" srcId="{F6E739D2-D04C-487C-B503-0EE2E64897B2}" destId="{4F9F47B4-CF54-45D6-B382-F1788EA391AE}" srcOrd="0" destOrd="0" presId="urn:microsoft.com/office/officeart/2005/8/layout/radial5"/>
    <dgm:cxn modelId="{73973DE1-62B0-455D-96E1-4ECB37C0822D}" srcId="{E002FEAA-03CE-42E3-B6FD-B89A2438A4E7}" destId="{8F4D3BCA-9066-44F3-8460-1262E40ED6CB}" srcOrd="4" destOrd="0" parTransId="{FF388FA5-8FC5-4981-A6EC-16524E55EB30}" sibTransId="{9F71E92B-2C69-447E-B962-D87A9C6C3AEC}"/>
    <dgm:cxn modelId="{D4675BE1-279E-464E-827B-4428E53D34F5}" type="presOf" srcId="{F0636450-9365-4BA8-8601-7F251F5A55CD}" destId="{F4953ED4-C699-45E5-BFC0-79711AEBEC08}" srcOrd="0" destOrd="0" presId="urn:microsoft.com/office/officeart/2005/8/layout/radial5"/>
    <dgm:cxn modelId="{2C7A75E9-0A59-4FB7-955A-60CB947B341E}" srcId="{E002FEAA-03CE-42E3-B6FD-B89A2438A4E7}" destId="{F2C3B149-F59F-4F07-90D2-2291115698C0}" srcOrd="3" destOrd="0" parTransId="{F0636450-9365-4BA8-8601-7F251F5A55CD}" sibTransId="{5DC1BD60-631C-47C3-A238-60D75BE7CAE2}"/>
    <dgm:cxn modelId="{0DC24AED-4F47-4FC5-9CCE-A81EED3EDC4A}" srcId="{0A1789EE-6D54-4ACD-B436-CCD2DADBBCD8}" destId="{E002FEAA-03CE-42E3-B6FD-B89A2438A4E7}" srcOrd="0" destOrd="0" parTransId="{DFC22D30-EB90-48F9-80DB-2DBBAE7DE1DC}" sibTransId="{0A590377-5DFE-4EA6-B2C3-2D6D6080F907}"/>
    <dgm:cxn modelId="{7C1490F4-F375-4D2D-89CA-2C9D672B3242}" type="presOf" srcId="{0A1789EE-6D54-4ACD-B436-CCD2DADBBCD8}" destId="{8D5B7E88-404B-4BD8-8330-60C1B839C14D}" srcOrd="0" destOrd="0" presId="urn:microsoft.com/office/officeart/2005/8/layout/radial5"/>
    <dgm:cxn modelId="{72087EF6-9301-4D57-B874-3960524C057A}" type="presOf" srcId="{40C27D55-5D6F-49ED-B27E-00A443173B83}" destId="{F5199262-AE8A-4F60-90F0-D8B0A94EFB23}" srcOrd="0" destOrd="0" presId="urn:microsoft.com/office/officeart/2005/8/layout/radial5"/>
    <dgm:cxn modelId="{8910B14D-3E41-4A20-A7F4-2BF5D9C44290}" type="presParOf" srcId="{8D5B7E88-404B-4BD8-8330-60C1B839C14D}" destId="{B536124E-5380-4566-8FD0-A658275D0FFD}" srcOrd="0" destOrd="0" presId="urn:microsoft.com/office/officeart/2005/8/layout/radial5"/>
    <dgm:cxn modelId="{875641B8-1C3D-4D42-8005-E9460D32EA65}" type="presParOf" srcId="{8D5B7E88-404B-4BD8-8330-60C1B839C14D}" destId="{03B9C028-6A19-46C6-90D2-712EAA004264}" srcOrd="1" destOrd="0" presId="urn:microsoft.com/office/officeart/2005/8/layout/radial5"/>
    <dgm:cxn modelId="{BEC20D5D-F6F4-49D6-9EEB-DA426380EDB1}" type="presParOf" srcId="{03B9C028-6A19-46C6-90D2-712EAA004264}" destId="{A876223D-9CA1-4A0C-859E-75F2814DA77E}" srcOrd="0" destOrd="0" presId="urn:microsoft.com/office/officeart/2005/8/layout/radial5"/>
    <dgm:cxn modelId="{6C358598-8E45-4FFE-A6EC-2A66225380EA}" type="presParOf" srcId="{8D5B7E88-404B-4BD8-8330-60C1B839C14D}" destId="{4F9F47B4-CF54-45D6-B382-F1788EA391AE}" srcOrd="2" destOrd="0" presId="urn:microsoft.com/office/officeart/2005/8/layout/radial5"/>
    <dgm:cxn modelId="{723E1941-54FC-46C6-9343-370463499D21}" type="presParOf" srcId="{8D5B7E88-404B-4BD8-8330-60C1B839C14D}" destId="{EE131665-61BF-4D0E-8FA9-5B6134BD1BB4}" srcOrd="3" destOrd="0" presId="urn:microsoft.com/office/officeart/2005/8/layout/radial5"/>
    <dgm:cxn modelId="{219F0C42-5EFF-4E25-B098-4C23317AD2A5}" type="presParOf" srcId="{EE131665-61BF-4D0E-8FA9-5B6134BD1BB4}" destId="{9A9F7EEC-B538-46AF-A49D-8E61F21BC488}" srcOrd="0" destOrd="0" presId="urn:microsoft.com/office/officeart/2005/8/layout/radial5"/>
    <dgm:cxn modelId="{1B382844-0630-4772-A70E-1D9F671E7C0A}" type="presParOf" srcId="{8D5B7E88-404B-4BD8-8330-60C1B839C14D}" destId="{8EAC68D4-A103-469D-87D3-F3E863D2957F}" srcOrd="4" destOrd="0" presId="urn:microsoft.com/office/officeart/2005/8/layout/radial5"/>
    <dgm:cxn modelId="{D2466377-E835-44F4-8FA1-326EA3D6EED5}" type="presParOf" srcId="{8D5B7E88-404B-4BD8-8330-60C1B839C14D}" destId="{83530EC0-E888-4104-B5D8-CA26CD953FFD}" srcOrd="5" destOrd="0" presId="urn:microsoft.com/office/officeart/2005/8/layout/radial5"/>
    <dgm:cxn modelId="{C7ACDEA9-95F3-4E67-AE31-54E11589F15A}" type="presParOf" srcId="{83530EC0-E888-4104-B5D8-CA26CD953FFD}" destId="{B2879113-6C55-4647-A55C-04C50EA6898E}" srcOrd="0" destOrd="0" presId="urn:microsoft.com/office/officeart/2005/8/layout/radial5"/>
    <dgm:cxn modelId="{4C198C7F-FA21-486C-AF68-F055219BDD8C}" type="presParOf" srcId="{8D5B7E88-404B-4BD8-8330-60C1B839C14D}" destId="{18EF70AB-7D80-46BB-BCCB-8F8CECA94565}" srcOrd="6" destOrd="0" presId="urn:microsoft.com/office/officeart/2005/8/layout/radial5"/>
    <dgm:cxn modelId="{DDAFB86E-E9FD-42A5-926F-72B5106A39EE}" type="presParOf" srcId="{8D5B7E88-404B-4BD8-8330-60C1B839C14D}" destId="{F4953ED4-C699-45E5-BFC0-79711AEBEC08}" srcOrd="7" destOrd="0" presId="urn:microsoft.com/office/officeart/2005/8/layout/radial5"/>
    <dgm:cxn modelId="{B12E2851-3695-4C92-BAC2-A171BE39A8F4}" type="presParOf" srcId="{F4953ED4-C699-45E5-BFC0-79711AEBEC08}" destId="{01B62C8B-2053-4822-8509-CBDE49241E0E}" srcOrd="0" destOrd="0" presId="urn:microsoft.com/office/officeart/2005/8/layout/radial5"/>
    <dgm:cxn modelId="{B4B147EF-7B51-4AF5-BFDE-4FD3D7C40CCB}" type="presParOf" srcId="{8D5B7E88-404B-4BD8-8330-60C1B839C14D}" destId="{11D1B592-8EA5-433F-8AB5-44824FBC2951}" srcOrd="8" destOrd="0" presId="urn:microsoft.com/office/officeart/2005/8/layout/radial5"/>
    <dgm:cxn modelId="{62554B6E-F5FB-4E79-856C-504AE7424818}" type="presParOf" srcId="{8D5B7E88-404B-4BD8-8330-60C1B839C14D}" destId="{B615E0BD-9B57-4710-932A-81EC41149BE0}" srcOrd="9" destOrd="0" presId="urn:microsoft.com/office/officeart/2005/8/layout/radial5"/>
    <dgm:cxn modelId="{926E0398-90DF-4B83-AF5E-6B178807F757}" type="presParOf" srcId="{B615E0BD-9B57-4710-932A-81EC41149BE0}" destId="{88291B81-9128-46BF-AF30-59C4DDB28C38}" srcOrd="0" destOrd="0" presId="urn:microsoft.com/office/officeart/2005/8/layout/radial5"/>
    <dgm:cxn modelId="{F2A64910-71EB-4EA7-9608-00D2DEBDD167}" type="presParOf" srcId="{8D5B7E88-404B-4BD8-8330-60C1B839C14D}" destId="{B9BF3A8A-34A5-4BD7-B102-6D5BDDD4B285}" srcOrd="10" destOrd="0" presId="urn:microsoft.com/office/officeart/2005/8/layout/radial5"/>
    <dgm:cxn modelId="{5236089B-FEE0-4F60-A9E0-3BF2992E45C2}" type="presParOf" srcId="{8D5B7E88-404B-4BD8-8330-60C1B839C14D}" destId="{FAF82B65-74C2-40A3-88D0-762689A00738}" srcOrd="11" destOrd="0" presId="urn:microsoft.com/office/officeart/2005/8/layout/radial5"/>
    <dgm:cxn modelId="{C8D1F7DB-9743-4609-B160-D06547A4BEB9}" type="presParOf" srcId="{FAF82B65-74C2-40A3-88D0-762689A00738}" destId="{292107A6-D9C5-403E-A06B-E68E9C06A5BE}" srcOrd="0" destOrd="0" presId="urn:microsoft.com/office/officeart/2005/8/layout/radial5"/>
    <dgm:cxn modelId="{958D4635-2CCB-4704-A0DB-AA9CD7EBE197}" type="presParOf" srcId="{8D5B7E88-404B-4BD8-8330-60C1B839C14D}" destId="{A00D419B-21CD-4C52-8FCC-8A6652B7D594}" srcOrd="12" destOrd="0" presId="urn:microsoft.com/office/officeart/2005/8/layout/radial5"/>
    <dgm:cxn modelId="{3F5EE4A2-C5C7-482E-BE14-D35AB0A8EA93}" type="presParOf" srcId="{8D5B7E88-404B-4BD8-8330-60C1B839C14D}" destId="{6583ADB7-8533-431D-82EF-8467CB692F54}" srcOrd="13" destOrd="0" presId="urn:microsoft.com/office/officeart/2005/8/layout/radial5"/>
    <dgm:cxn modelId="{348D633F-C137-44D4-9B3B-3E608B6AD8FD}" type="presParOf" srcId="{6583ADB7-8533-431D-82EF-8467CB692F54}" destId="{BCBB6F69-769B-4DE7-914C-0C3F81F3B361}" srcOrd="0" destOrd="0" presId="urn:microsoft.com/office/officeart/2005/8/layout/radial5"/>
    <dgm:cxn modelId="{56BB0503-AF4E-44B8-8768-C313B95590C3}" type="presParOf" srcId="{8D5B7E88-404B-4BD8-8330-60C1B839C14D}" destId="{F5199262-AE8A-4F60-90F0-D8B0A94EFB23}" srcOrd="14" destOrd="0" presId="urn:microsoft.com/office/officeart/2005/8/layout/radial5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36124E-5380-4566-8FD0-A658275D0FFD}">
      <dsp:nvSpPr>
        <dsp:cNvPr id="0" name=""/>
        <dsp:cNvSpPr/>
      </dsp:nvSpPr>
      <dsp:spPr>
        <a:xfrm>
          <a:off x="2513707" y="1497707"/>
          <a:ext cx="1068585" cy="106858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Grand public</a:t>
          </a:r>
        </a:p>
      </dsp:txBody>
      <dsp:txXfrm>
        <a:off x="2670198" y="1654198"/>
        <a:ext cx="755603" cy="755603"/>
      </dsp:txXfrm>
    </dsp:sp>
    <dsp:sp modelId="{03B9C028-6A19-46C6-90D2-712EAA004264}">
      <dsp:nvSpPr>
        <dsp:cNvPr id="0" name=""/>
        <dsp:cNvSpPr/>
      </dsp:nvSpPr>
      <dsp:spPr>
        <a:xfrm rot="16200000">
          <a:off x="2934877" y="1109011"/>
          <a:ext cx="226245" cy="3633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/>
        </a:p>
      </dsp:txBody>
      <dsp:txXfrm>
        <a:off x="2968814" y="1215612"/>
        <a:ext cx="158372" cy="217991"/>
      </dsp:txXfrm>
    </dsp:sp>
    <dsp:sp modelId="{4F9F47B4-CF54-45D6-B382-F1788EA391AE}">
      <dsp:nvSpPr>
        <dsp:cNvPr id="0" name=""/>
        <dsp:cNvSpPr/>
      </dsp:nvSpPr>
      <dsp:spPr>
        <a:xfrm>
          <a:off x="2513707" y="2243"/>
          <a:ext cx="1068585" cy="106858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/>
            <a:t>Journée mondiale de l’eau</a:t>
          </a:r>
        </a:p>
      </dsp:txBody>
      <dsp:txXfrm>
        <a:off x="2670198" y="158734"/>
        <a:ext cx="755603" cy="755603"/>
      </dsp:txXfrm>
    </dsp:sp>
    <dsp:sp modelId="{EE131665-61BF-4D0E-8FA9-5B6134BD1BB4}">
      <dsp:nvSpPr>
        <dsp:cNvPr id="0" name=""/>
        <dsp:cNvSpPr/>
      </dsp:nvSpPr>
      <dsp:spPr>
        <a:xfrm>
          <a:off x="3676206" y="1850340"/>
          <a:ext cx="226245" cy="3633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/>
        </a:p>
      </dsp:txBody>
      <dsp:txXfrm>
        <a:off x="3676206" y="1923004"/>
        <a:ext cx="158372" cy="217991"/>
      </dsp:txXfrm>
    </dsp:sp>
    <dsp:sp modelId="{8EAC68D4-A103-469D-87D3-F3E863D2957F}">
      <dsp:nvSpPr>
        <dsp:cNvPr id="0" name=""/>
        <dsp:cNvSpPr/>
      </dsp:nvSpPr>
      <dsp:spPr>
        <a:xfrm>
          <a:off x="4009170" y="1497707"/>
          <a:ext cx="1068585" cy="1068585"/>
        </a:xfrm>
        <a:prstGeom prst="ellipse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/>
            <a:t>Foire de Segré</a:t>
          </a:r>
        </a:p>
      </dsp:txBody>
      <dsp:txXfrm>
        <a:off x="4165661" y="1654198"/>
        <a:ext cx="755603" cy="755603"/>
      </dsp:txXfrm>
    </dsp:sp>
    <dsp:sp modelId="{83530EC0-E888-4104-B5D8-CA26CD953FFD}">
      <dsp:nvSpPr>
        <dsp:cNvPr id="0" name=""/>
        <dsp:cNvSpPr/>
      </dsp:nvSpPr>
      <dsp:spPr>
        <a:xfrm rot="5400000">
          <a:off x="2934877" y="2591669"/>
          <a:ext cx="226245" cy="3633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/>
        </a:p>
      </dsp:txBody>
      <dsp:txXfrm>
        <a:off x="2968814" y="2630397"/>
        <a:ext cx="158372" cy="217991"/>
      </dsp:txXfrm>
    </dsp:sp>
    <dsp:sp modelId="{18EF70AB-7D80-46BB-BCCB-8F8CECA94565}">
      <dsp:nvSpPr>
        <dsp:cNvPr id="0" name=""/>
        <dsp:cNvSpPr/>
      </dsp:nvSpPr>
      <dsp:spPr>
        <a:xfrm>
          <a:off x="2513707" y="2993170"/>
          <a:ext cx="1068585" cy="1068585"/>
        </a:xfrm>
        <a:prstGeom prst="ellipse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/>
            <a:t>Plan Climat</a:t>
          </a:r>
        </a:p>
      </dsp:txBody>
      <dsp:txXfrm>
        <a:off x="2670198" y="3149661"/>
        <a:ext cx="755603" cy="755603"/>
      </dsp:txXfrm>
    </dsp:sp>
    <dsp:sp modelId="{F4953ED4-C699-45E5-BFC0-79711AEBEC08}">
      <dsp:nvSpPr>
        <dsp:cNvPr id="0" name=""/>
        <dsp:cNvSpPr/>
      </dsp:nvSpPr>
      <dsp:spPr>
        <a:xfrm rot="10800000">
          <a:off x="2193548" y="1850340"/>
          <a:ext cx="226245" cy="3633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/>
        </a:p>
      </dsp:txBody>
      <dsp:txXfrm rot="10800000">
        <a:off x="2261421" y="1923004"/>
        <a:ext cx="158372" cy="217991"/>
      </dsp:txXfrm>
    </dsp:sp>
    <dsp:sp modelId="{11D1B592-8EA5-433F-8AB5-44824FBC2951}">
      <dsp:nvSpPr>
        <dsp:cNvPr id="0" name=""/>
        <dsp:cNvSpPr/>
      </dsp:nvSpPr>
      <dsp:spPr>
        <a:xfrm>
          <a:off x="1018243" y="1497707"/>
          <a:ext cx="1068585" cy="1068585"/>
        </a:xfrm>
        <a:prstGeom prst="ellips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Mois du climat</a:t>
          </a:r>
        </a:p>
      </dsp:txBody>
      <dsp:txXfrm>
        <a:off x="1174734" y="1654198"/>
        <a:ext cx="755603" cy="7556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36124E-5380-4566-8FD0-A658275D0FFD}">
      <dsp:nvSpPr>
        <dsp:cNvPr id="0" name=""/>
        <dsp:cNvSpPr/>
      </dsp:nvSpPr>
      <dsp:spPr>
        <a:xfrm>
          <a:off x="1611132" y="1451644"/>
          <a:ext cx="833133" cy="833133"/>
        </a:xfrm>
        <a:prstGeom prst="ellipse">
          <a:avLst/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/>
            <a:t>Élus</a:t>
          </a:r>
        </a:p>
      </dsp:txBody>
      <dsp:txXfrm>
        <a:off x="1733142" y="1573654"/>
        <a:ext cx="589113" cy="589113"/>
      </dsp:txXfrm>
    </dsp:sp>
    <dsp:sp modelId="{03B9C028-6A19-46C6-90D2-712EAA004264}">
      <dsp:nvSpPr>
        <dsp:cNvPr id="0" name=""/>
        <dsp:cNvSpPr/>
      </dsp:nvSpPr>
      <dsp:spPr>
        <a:xfrm rot="16200000">
          <a:off x="1974032" y="1224667"/>
          <a:ext cx="107333" cy="2575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100" kern="1200"/>
        </a:p>
      </dsp:txBody>
      <dsp:txXfrm>
        <a:off x="1990132" y="1292270"/>
        <a:ext cx="75133" cy="154507"/>
      </dsp:txXfrm>
    </dsp:sp>
    <dsp:sp modelId="{4F9F47B4-CF54-45D6-B382-F1788EA391AE}">
      <dsp:nvSpPr>
        <dsp:cNvPr id="0" name=""/>
        <dsp:cNvSpPr/>
      </dsp:nvSpPr>
      <dsp:spPr>
        <a:xfrm>
          <a:off x="1380307" y="-57941"/>
          <a:ext cx="1294782" cy="130707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Formation Zones humides</a:t>
          </a:r>
        </a:p>
      </dsp:txBody>
      <dsp:txXfrm>
        <a:off x="1569923" y="133475"/>
        <a:ext cx="915550" cy="9242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36124E-5380-4566-8FD0-A658275D0FFD}">
      <dsp:nvSpPr>
        <dsp:cNvPr id="0" name=""/>
        <dsp:cNvSpPr/>
      </dsp:nvSpPr>
      <dsp:spPr>
        <a:xfrm>
          <a:off x="1195182" y="1033491"/>
          <a:ext cx="1599280" cy="130560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scolaires</a:t>
          </a:r>
          <a:endParaRPr lang="fr-FR" sz="1200" kern="1200" dirty="0"/>
        </a:p>
      </dsp:txBody>
      <dsp:txXfrm>
        <a:off x="1429391" y="1224692"/>
        <a:ext cx="1130862" cy="923200"/>
      </dsp:txXfrm>
    </dsp:sp>
    <dsp:sp modelId="{03B9C028-6A19-46C6-90D2-712EAA004264}">
      <dsp:nvSpPr>
        <dsp:cNvPr id="0" name=""/>
        <dsp:cNvSpPr/>
      </dsp:nvSpPr>
      <dsp:spPr>
        <a:xfrm rot="16287025">
          <a:off x="1974513" y="805420"/>
          <a:ext cx="77248" cy="3150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/>
        </a:p>
      </dsp:txBody>
      <dsp:txXfrm>
        <a:off x="1985807" y="880020"/>
        <a:ext cx="54074" cy="189051"/>
      </dsp:txXfrm>
    </dsp:sp>
    <dsp:sp modelId="{4F9F47B4-CF54-45D6-B382-F1788EA391AE}">
      <dsp:nvSpPr>
        <dsp:cNvPr id="0" name=""/>
        <dsp:cNvSpPr/>
      </dsp:nvSpPr>
      <dsp:spPr>
        <a:xfrm>
          <a:off x="1181569" y="-112257"/>
          <a:ext cx="1692258" cy="100023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Inauguration travaux inondation</a:t>
          </a:r>
        </a:p>
      </dsp:txBody>
      <dsp:txXfrm>
        <a:off x="1429394" y="34224"/>
        <a:ext cx="1196608" cy="7072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36124E-5380-4566-8FD0-A658275D0FFD}">
      <dsp:nvSpPr>
        <dsp:cNvPr id="0" name=""/>
        <dsp:cNvSpPr/>
      </dsp:nvSpPr>
      <dsp:spPr>
        <a:xfrm>
          <a:off x="2555077" y="1617316"/>
          <a:ext cx="985844" cy="9858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Supports</a:t>
          </a:r>
        </a:p>
      </dsp:txBody>
      <dsp:txXfrm>
        <a:off x="2699451" y="1761690"/>
        <a:ext cx="697096" cy="697096"/>
      </dsp:txXfrm>
    </dsp:sp>
    <dsp:sp modelId="{03B9C028-6A19-46C6-90D2-712EAA004264}">
      <dsp:nvSpPr>
        <dsp:cNvPr id="0" name=""/>
        <dsp:cNvSpPr/>
      </dsp:nvSpPr>
      <dsp:spPr>
        <a:xfrm rot="16200000">
          <a:off x="2899574" y="1146553"/>
          <a:ext cx="296850" cy="3982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500" kern="1200"/>
        </a:p>
      </dsp:txBody>
      <dsp:txXfrm>
        <a:off x="2944102" y="1270728"/>
        <a:ext cx="207795" cy="238940"/>
      </dsp:txXfrm>
    </dsp:sp>
    <dsp:sp modelId="{4F9F47B4-CF54-45D6-B382-F1788EA391AE}">
      <dsp:nvSpPr>
        <dsp:cNvPr id="0" name=""/>
        <dsp:cNvSpPr/>
      </dsp:nvSpPr>
      <dsp:spPr>
        <a:xfrm>
          <a:off x="2520925" y="3071"/>
          <a:ext cx="1054149" cy="105414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Refonte du site internet</a:t>
          </a:r>
        </a:p>
      </dsp:txBody>
      <dsp:txXfrm>
        <a:off x="2675302" y="157448"/>
        <a:ext cx="745395" cy="745395"/>
      </dsp:txXfrm>
    </dsp:sp>
    <dsp:sp modelId="{EE131665-61BF-4D0E-8FA9-5B6134BD1BB4}">
      <dsp:nvSpPr>
        <dsp:cNvPr id="0" name=""/>
        <dsp:cNvSpPr/>
      </dsp:nvSpPr>
      <dsp:spPr>
        <a:xfrm rot="19285714">
          <a:off x="3497338" y="1434421"/>
          <a:ext cx="296850" cy="3982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500" kern="1200"/>
        </a:p>
      </dsp:txBody>
      <dsp:txXfrm>
        <a:off x="3507053" y="1541830"/>
        <a:ext cx="207795" cy="238940"/>
      </dsp:txXfrm>
    </dsp:sp>
    <dsp:sp modelId="{8EAC68D4-A103-469D-87D3-F3E863D2957F}">
      <dsp:nvSpPr>
        <dsp:cNvPr id="0" name=""/>
        <dsp:cNvSpPr/>
      </dsp:nvSpPr>
      <dsp:spPr>
        <a:xfrm>
          <a:off x="3756291" y="597992"/>
          <a:ext cx="1054149" cy="105414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7 Panneaux pédagogiques</a:t>
          </a:r>
        </a:p>
      </dsp:txBody>
      <dsp:txXfrm>
        <a:off x="3910668" y="752369"/>
        <a:ext cx="745395" cy="745395"/>
      </dsp:txXfrm>
    </dsp:sp>
    <dsp:sp modelId="{83530EC0-E888-4104-B5D8-CA26CD953FFD}">
      <dsp:nvSpPr>
        <dsp:cNvPr id="0" name=""/>
        <dsp:cNvSpPr/>
      </dsp:nvSpPr>
      <dsp:spPr>
        <a:xfrm rot="771429">
          <a:off x="3644974" y="2081254"/>
          <a:ext cx="296850" cy="3982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500" kern="1200"/>
        </a:p>
      </dsp:txBody>
      <dsp:txXfrm>
        <a:off x="3646090" y="2150993"/>
        <a:ext cx="207795" cy="238940"/>
      </dsp:txXfrm>
    </dsp:sp>
    <dsp:sp modelId="{18EF70AB-7D80-46BB-BCCB-8F8CECA94565}">
      <dsp:nvSpPr>
        <dsp:cNvPr id="0" name=""/>
        <dsp:cNvSpPr/>
      </dsp:nvSpPr>
      <dsp:spPr>
        <a:xfrm>
          <a:off x="4061402" y="1934768"/>
          <a:ext cx="1054149" cy="105414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 Guide du riverain</a:t>
          </a:r>
        </a:p>
      </dsp:txBody>
      <dsp:txXfrm>
        <a:off x="4215779" y="2089145"/>
        <a:ext cx="745395" cy="745395"/>
      </dsp:txXfrm>
    </dsp:sp>
    <dsp:sp modelId="{F4953ED4-C699-45E5-BFC0-79711AEBEC08}">
      <dsp:nvSpPr>
        <dsp:cNvPr id="0" name=""/>
        <dsp:cNvSpPr/>
      </dsp:nvSpPr>
      <dsp:spPr>
        <a:xfrm rot="3906774">
          <a:off x="3221777" y="2601453"/>
          <a:ext cx="292949" cy="3982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500" kern="1200"/>
        </a:p>
      </dsp:txBody>
      <dsp:txXfrm>
        <a:off x="3247227" y="2641238"/>
        <a:ext cx="205064" cy="238940"/>
      </dsp:txXfrm>
    </dsp:sp>
    <dsp:sp modelId="{11D1B592-8EA5-433F-8AB5-44824FBC2951}">
      <dsp:nvSpPr>
        <dsp:cNvPr id="0" name=""/>
        <dsp:cNvSpPr/>
      </dsp:nvSpPr>
      <dsp:spPr>
        <a:xfrm>
          <a:off x="3182780" y="3009850"/>
          <a:ext cx="1054149" cy="105414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Flyers</a:t>
          </a:r>
          <a:endParaRPr lang="fr-FR" sz="900" kern="1200" dirty="0"/>
        </a:p>
      </dsp:txBody>
      <dsp:txXfrm>
        <a:off x="3337157" y="3164227"/>
        <a:ext cx="745395" cy="745395"/>
      </dsp:txXfrm>
    </dsp:sp>
    <dsp:sp modelId="{B615E0BD-9B57-4710-932A-81EC41149BE0}">
      <dsp:nvSpPr>
        <dsp:cNvPr id="0" name=""/>
        <dsp:cNvSpPr/>
      </dsp:nvSpPr>
      <dsp:spPr>
        <a:xfrm rot="7266934">
          <a:off x="2482001" y="2583784"/>
          <a:ext cx="319946" cy="3982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500" kern="1200"/>
        </a:p>
      </dsp:txBody>
      <dsp:txXfrm rot="10800000">
        <a:off x="2554794" y="2622344"/>
        <a:ext cx="223962" cy="238940"/>
      </dsp:txXfrm>
    </dsp:sp>
    <dsp:sp modelId="{B9BF3A8A-34A5-4BD7-B102-6D5BDDD4B285}">
      <dsp:nvSpPr>
        <dsp:cNvPr id="0" name=""/>
        <dsp:cNvSpPr/>
      </dsp:nvSpPr>
      <dsp:spPr>
        <a:xfrm>
          <a:off x="1434762" y="3013656"/>
          <a:ext cx="1529233" cy="100498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  </a:t>
          </a:r>
          <a:r>
            <a:rPr lang="fr-FR" sz="1600" kern="1200" dirty="0"/>
            <a:t>5</a:t>
          </a:r>
          <a:r>
            <a:rPr lang="fr-FR" sz="1100" kern="1200" dirty="0"/>
            <a:t> </a:t>
          </a:r>
          <a:r>
            <a:rPr lang="fr-FR" sz="1400" kern="1200" dirty="0"/>
            <a:t>Newsletters</a:t>
          </a:r>
          <a:endParaRPr lang="fr-FR" sz="1100" kern="1200" dirty="0"/>
        </a:p>
      </dsp:txBody>
      <dsp:txXfrm>
        <a:off x="1658713" y="3160832"/>
        <a:ext cx="1081331" cy="710632"/>
      </dsp:txXfrm>
    </dsp:sp>
    <dsp:sp modelId="{FAF82B65-74C2-40A3-88D0-762689A00738}">
      <dsp:nvSpPr>
        <dsp:cNvPr id="0" name=""/>
        <dsp:cNvSpPr/>
      </dsp:nvSpPr>
      <dsp:spPr>
        <a:xfrm rot="10028571">
          <a:off x="2154174" y="2081254"/>
          <a:ext cx="296850" cy="3982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500" kern="1200"/>
        </a:p>
      </dsp:txBody>
      <dsp:txXfrm rot="10800000">
        <a:off x="2242113" y="2150993"/>
        <a:ext cx="207795" cy="238940"/>
      </dsp:txXfrm>
    </dsp:sp>
    <dsp:sp modelId="{A00D419B-21CD-4C52-8FCC-8A6652B7D594}">
      <dsp:nvSpPr>
        <dsp:cNvPr id="0" name=""/>
        <dsp:cNvSpPr/>
      </dsp:nvSpPr>
      <dsp:spPr>
        <a:xfrm>
          <a:off x="980448" y="1934768"/>
          <a:ext cx="1054149" cy="105414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1 Lettre de l’Oudon</a:t>
          </a:r>
        </a:p>
      </dsp:txBody>
      <dsp:txXfrm>
        <a:off x="1134825" y="2089145"/>
        <a:ext cx="745395" cy="745395"/>
      </dsp:txXfrm>
    </dsp:sp>
    <dsp:sp modelId="{6583ADB7-8533-431D-82EF-8467CB692F54}">
      <dsp:nvSpPr>
        <dsp:cNvPr id="0" name=""/>
        <dsp:cNvSpPr/>
      </dsp:nvSpPr>
      <dsp:spPr>
        <a:xfrm rot="13114286">
          <a:off x="2386557" y="1474202"/>
          <a:ext cx="227125" cy="3982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500" kern="1200"/>
        </a:p>
      </dsp:txBody>
      <dsp:txXfrm rot="10800000">
        <a:off x="2447261" y="1575090"/>
        <a:ext cx="158988" cy="238940"/>
      </dsp:txXfrm>
    </dsp:sp>
    <dsp:sp modelId="{F5199262-AE8A-4F60-90F0-D8B0A94EFB23}">
      <dsp:nvSpPr>
        <dsp:cNvPr id="0" name=""/>
        <dsp:cNvSpPr/>
      </dsp:nvSpPr>
      <dsp:spPr>
        <a:xfrm>
          <a:off x="1148730" y="474477"/>
          <a:ext cx="1327806" cy="130117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1 Article bulletin communal</a:t>
          </a:r>
        </a:p>
      </dsp:txBody>
      <dsp:txXfrm>
        <a:off x="1343183" y="665030"/>
        <a:ext cx="938900" cy="9200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F96C81BB-301F-BD21-49AE-606186B941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4586CBE-D93D-429E-ABB9-53A9489EDA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C80AC171-BF4C-4BED-AE95-59E0EF780AA9}" type="datetimeFigureOut">
              <a:rPr lang="fr-FR" smtClean="0"/>
              <a:t>10/03/2026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ABEE36-246C-8C7D-D0F0-107096D475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7F99418-D914-01F1-01BE-0D0B9877FC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AF658114-7638-458F-9871-721F5A65CB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4161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03BC8B5A-7F5C-47F6-BDC3-47D6FF972A02}" type="datetimeFigureOut">
              <a:rPr lang="fr-FR" smtClean="0"/>
              <a:t>10/03/2026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53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8E3A9CB3-7033-4FDC-95C8-210010C32B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5802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0E1A-9146-4000-A42E-8DCAB91C5687}" type="datetime1">
              <a:rPr lang="fr-FR" smtClean="0"/>
              <a:t>10/03/2026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F1EF0-C068-4BB9-8764-040D30D406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9463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6DD19-BEBF-4CB8-8A22-E63AF6148BC7}" type="datetime1">
              <a:rPr lang="fr-FR" smtClean="0"/>
              <a:t>10/03/2026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F1EF0-C068-4BB9-8764-040D30D40657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 descr="Une image contenant Graphique, graphisme, Police, logo&#10;&#10;Description générée automatiquement">
            <a:extLst>
              <a:ext uri="{FF2B5EF4-FFF2-40B4-BE49-F238E27FC236}">
                <a16:creationId xmlns:a16="http://schemas.microsoft.com/office/drawing/2014/main" id="{2FB45235-C3B1-AEC9-BF41-15203DDC8A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3" y="-400856"/>
            <a:ext cx="1829567" cy="182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00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E663C-1D63-4F9F-A5B3-2A4B9D723500}" type="datetime1">
              <a:rPr lang="fr-FR" smtClean="0"/>
              <a:t>10/03/2026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F1EF0-C068-4BB9-8764-040D30D40657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 descr="Une image contenant Graphique, graphisme, Police, logo&#10;&#10;Description générée automatiquement">
            <a:extLst>
              <a:ext uri="{FF2B5EF4-FFF2-40B4-BE49-F238E27FC236}">
                <a16:creationId xmlns:a16="http://schemas.microsoft.com/office/drawing/2014/main" id="{5F1430BE-2B82-2BDD-5F07-DB774B11FC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3" y="-400856"/>
            <a:ext cx="1829567" cy="182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15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822" y="1797633"/>
            <a:ext cx="78867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E9AC6-18B2-44EC-BF56-2B793B4AE315}" type="datetime1">
              <a:rPr lang="fr-FR" smtClean="0"/>
              <a:t>10/03/2026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F1EF0-C068-4BB9-8764-040D30D40657}" type="slidenum">
              <a:rPr lang="fr-FR" smtClean="0"/>
              <a:t>‹N°›</a:t>
            </a:fld>
            <a:endParaRPr lang="fr-FR"/>
          </a:p>
        </p:txBody>
      </p:sp>
      <p:pic>
        <p:nvPicPr>
          <p:cNvPr id="9" name="Image 8" descr="Une image contenant Graphique, graphisme, Police, logo&#10;&#10;Description générée automatiquement">
            <a:extLst>
              <a:ext uri="{FF2B5EF4-FFF2-40B4-BE49-F238E27FC236}">
                <a16:creationId xmlns:a16="http://schemas.microsoft.com/office/drawing/2014/main" id="{C08F0B7C-B3E0-D284-4CD5-33363BB489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3" y="-400856"/>
            <a:ext cx="1829567" cy="182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56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61C04-CBC3-4E1B-9C22-8318369C827C}" type="datetime1">
              <a:rPr lang="fr-FR" smtClean="0"/>
              <a:t>10/03/2026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F1EF0-C068-4BB9-8764-040D30D40657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 descr="Une image contenant Graphique, graphisme, Police, logo&#10;&#10;Description générée automatiquement">
            <a:extLst>
              <a:ext uri="{FF2B5EF4-FFF2-40B4-BE49-F238E27FC236}">
                <a16:creationId xmlns:a16="http://schemas.microsoft.com/office/drawing/2014/main" id="{9C6F7A78-58CC-123A-D0A9-1143BF923D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3" y="-400856"/>
            <a:ext cx="1829567" cy="182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2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A2310-A936-482C-ACF5-511E226CE770}" type="datetime1">
              <a:rPr lang="fr-FR" smtClean="0"/>
              <a:t>10/03/2026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F1EF0-C068-4BB9-8764-040D30D40657}" type="slidenum">
              <a:rPr lang="fr-FR" smtClean="0"/>
              <a:t>‹N°›</a:t>
            </a:fld>
            <a:endParaRPr lang="fr-FR"/>
          </a:p>
        </p:txBody>
      </p:sp>
      <p:pic>
        <p:nvPicPr>
          <p:cNvPr id="9" name="Image 8" descr="Une image contenant Graphique, graphisme, Police, logo&#10;&#10;Description générée automatiquement">
            <a:extLst>
              <a:ext uri="{FF2B5EF4-FFF2-40B4-BE49-F238E27FC236}">
                <a16:creationId xmlns:a16="http://schemas.microsoft.com/office/drawing/2014/main" id="{E83AF6A9-95A0-98C1-EF48-2F15C80E53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3" y="-400856"/>
            <a:ext cx="1829567" cy="182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92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25F02-CD59-46B2-9149-181127B7A3E2}" type="datetime1">
              <a:rPr lang="fr-FR" smtClean="0"/>
              <a:t>10/03/2026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F1EF0-C068-4BB9-8764-040D30D40657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 descr="Une image contenant Graphique, graphisme, Police, logo&#10;&#10;Description générée automatiquement">
            <a:extLst>
              <a:ext uri="{FF2B5EF4-FFF2-40B4-BE49-F238E27FC236}">
                <a16:creationId xmlns:a16="http://schemas.microsoft.com/office/drawing/2014/main" id="{2031EA80-4796-5350-BD22-373AE7C50C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3" y="-400856"/>
            <a:ext cx="1829567" cy="182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20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5361A-3E7E-4C81-9B1F-0CAD4C0EA481}" type="datetime1">
              <a:rPr lang="fr-FR" smtClean="0"/>
              <a:t>10/03/2026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F1EF0-C068-4BB9-8764-040D30D40657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 descr="Une image contenant Graphique, graphisme, Police, logo&#10;&#10;Description générée automatiquement">
            <a:extLst>
              <a:ext uri="{FF2B5EF4-FFF2-40B4-BE49-F238E27FC236}">
                <a16:creationId xmlns:a16="http://schemas.microsoft.com/office/drawing/2014/main" id="{8ACB30D9-F03E-F8FA-9C3A-0D22A4E6D7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3" y="-400856"/>
            <a:ext cx="1829567" cy="182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5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F42A1-736C-4539-980B-17F4A189A6DA}" type="datetime1">
              <a:rPr lang="fr-FR" smtClean="0"/>
              <a:t>10/03/2026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F1EF0-C068-4BB9-8764-040D30D40657}" type="slidenum">
              <a:rPr lang="fr-FR" smtClean="0"/>
              <a:t>‹N°›</a:t>
            </a:fld>
            <a:endParaRPr lang="fr-FR"/>
          </a:p>
        </p:txBody>
      </p:sp>
      <p:pic>
        <p:nvPicPr>
          <p:cNvPr id="6" name="Image 5" descr="Une image contenant Graphique, graphisme, Police, logo&#10;&#10;Description générée automatiquement">
            <a:extLst>
              <a:ext uri="{FF2B5EF4-FFF2-40B4-BE49-F238E27FC236}">
                <a16:creationId xmlns:a16="http://schemas.microsoft.com/office/drawing/2014/main" id="{A14AF8E4-0C66-B412-42DE-E61BEBB04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3" y="-400856"/>
            <a:ext cx="1829567" cy="182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94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41802-A258-4F4B-9B1D-25D8F656EEF3}" type="datetime1">
              <a:rPr lang="fr-FR" smtClean="0"/>
              <a:t>10/03/2026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F1EF0-C068-4BB9-8764-040D30D40657}" type="slidenum">
              <a:rPr lang="fr-FR" smtClean="0"/>
              <a:t>‹N°›</a:t>
            </a:fld>
            <a:endParaRPr lang="fr-FR"/>
          </a:p>
        </p:txBody>
      </p:sp>
      <p:pic>
        <p:nvPicPr>
          <p:cNvPr id="9" name="Image 8" descr="Une image contenant Graphique, graphisme, Police, logo&#10;&#10;Description générée automatiquement">
            <a:extLst>
              <a:ext uri="{FF2B5EF4-FFF2-40B4-BE49-F238E27FC236}">
                <a16:creationId xmlns:a16="http://schemas.microsoft.com/office/drawing/2014/main" id="{23C0F7BD-C2E4-967F-3FEA-06A9C14F39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3" y="-400856"/>
            <a:ext cx="1829567" cy="182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80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14CFF-07B7-4DFD-AF42-E29514A51807}" type="datetime1">
              <a:rPr lang="fr-FR" smtClean="0"/>
              <a:t>10/03/2026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F1EF0-C068-4BB9-8764-040D30D40657}" type="slidenum">
              <a:rPr lang="fr-FR" smtClean="0"/>
              <a:t>‹N°›</a:t>
            </a:fld>
            <a:endParaRPr lang="fr-FR"/>
          </a:p>
        </p:txBody>
      </p:sp>
      <p:pic>
        <p:nvPicPr>
          <p:cNvPr id="9" name="Image 8" descr="Une image contenant Graphique, graphisme, Police, logo&#10;&#10;Description générée automatiquement">
            <a:extLst>
              <a:ext uri="{FF2B5EF4-FFF2-40B4-BE49-F238E27FC236}">
                <a16:creationId xmlns:a16="http://schemas.microsoft.com/office/drawing/2014/main" id="{8DFD5D29-8B30-5248-B152-AA416F770E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3" y="-400856"/>
            <a:ext cx="1829567" cy="182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34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9DC35-14DB-480D-ADAD-FAE85A24CC5F}" type="datetime1">
              <a:rPr lang="fr-FR" smtClean="0"/>
              <a:t>10/03/2026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F1EF0-C068-4BB9-8764-040D30D406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7803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7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49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48.jpeg"/><Relationship Id="rId12" Type="http://schemas.microsoft.com/office/2007/relationships/diagramDrawing" Target="../diagrams/drawing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diagramColors" Target="../diagrams/colors3.xml"/><Relationship Id="rId5" Type="http://schemas.openxmlformats.org/officeDocument/2006/relationships/diagramColors" Target="../diagrams/colors2.xml"/><Relationship Id="rId10" Type="http://schemas.openxmlformats.org/officeDocument/2006/relationships/diagramQuickStyle" Target="../diagrams/quickStyle3.xml"/><Relationship Id="rId4" Type="http://schemas.openxmlformats.org/officeDocument/2006/relationships/diagramQuickStyle" Target="../diagrams/quickStyle2.xml"/><Relationship Id="rId9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image" Target="../media/image54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53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bvoudon.fr/" TargetMode="External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3D0EEF-D14D-240D-D8C8-8BE480B3E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65908" y="1286582"/>
            <a:ext cx="4092321" cy="2241690"/>
          </a:xfrm>
          <a:ln>
            <a:noFill/>
          </a:ln>
        </p:spPr>
        <p:txBody>
          <a:bodyPr>
            <a:normAutofit/>
          </a:bodyPr>
          <a:lstStyle/>
          <a:p>
            <a:r>
              <a:rPr lang="fr-FR" sz="3600" b="1">
                <a:solidFill>
                  <a:srgbClr val="0E8A7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Rapport d’activité</a:t>
            </a:r>
            <a:br>
              <a:rPr lang="fr-FR" sz="3600" b="1">
                <a:solidFill>
                  <a:srgbClr val="0E8A7E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fr-FR" sz="3600" b="1">
                <a:solidFill>
                  <a:srgbClr val="0E8A7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2025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CA24131-46C3-B07C-D055-69712F9AC0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81969" y="3853149"/>
            <a:ext cx="3879817" cy="1393392"/>
          </a:xfrm>
        </p:spPr>
        <p:txBody>
          <a:bodyPr>
            <a:normAutofit/>
          </a:bodyPr>
          <a:lstStyle/>
          <a:p>
            <a:r>
              <a:rPr lang="fr-FR" sz="1600" dirty="0">
                <a:solidFill>
                  <a:srgbClr val="0E8A7E"/>
                </a:solidFill>
                <a:latin typeface="Figtree" pitchFamily="2" charset="0"/>
              </a:rPr>
              <a:t>Syndicat du bassin de l’Oudon</a:t>
            </a:r>
          </a:p>
          <a:p>
            <a:r>
              <a:rPr lang="fr-FR" sz="1600" dirty="0">
                <a:solidFill>
                  <a:srgbClr val="0E8A7E"/>
                </a:solidFill>
                <a:latin typeface="Figtree" pitchFamily="2" charset="0"/>
              </a:rPr>
              <a:t>Validé en comité syndical</a:t>
            </a:r>
          </a:p>
          <a:p>
            <a:r>
              <a:rPr lang="fr-FR" sz="1600" dirty="0">
                <a:solidFill>
                  <a:srgbClr val="0E8A7E"/>
                </a:solidFill>
                <a:latin typeface="Figtree" pitchFamily="2" charset="0"/>
              </a:rPr>
              <a:t>Du 25 février 2026</a:t>
            </a:r>
          </a:p>
        </p:txBody>
      </p:sp>
      <p:pic>
        <p:nvPicPr>
          <p:cNvPr id="13" name="Image 12" descr="Une image contenant plein air, arbre, herbe, plante&#10;&#10;Description générée automatiquement">
            <a:extLst>
              <a:ext uri="{FF2B5EF4-FFF2-40B4-BE49-F238E27FC236}">
                <a16:creationId xmlns:a16="http://schemas.microsoft.com/office/drawing/2014/main" id="{90532C5B-6960-CD91-8B7A-34BAD2B6AF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45" t="14632" r="21786" b="-888"/>
          <a:stretch/>
        </p:blipFill>
        <p:spPr>
          <a:xfrm>
            <a:off x="3244231" y="1149028"/>
            <a:ext cx="5899769" cy="4396104"/>
          </a:xfrm>
          <a:prstGeom prst="rect">
            <a:avLst/>
          </a:prstGeom>
        </p:spPr>
      </p:pic>
      <p:pic>
        <p:nvPicPr>
          <p:cNvPr id="15" name="Image 14" descr="Une image contenant Graphique, créativité&#10;&#10;Description générée automatiquement">
            <a:extLst>
              <a:ext uri="{FF2B5EF4-FFF2-40B4-BE49-F238E27FC236}">
                <a16:creationId xmlns:a16="http://schemas.microsoft.com/office/drawing/2014/main" id="{F0DD3CFE-8E3C-AAEE-A9F1-66C994E47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5708972"/>
            <a:ext cx="2749837" cy="1061449"/>
          </a:xfrm>
          <a:prstGeom prst="rect">
            <a:avLst/>
          </a:prstGeom>
        </p:spPr>
      </p:pic>
      <p:pic>
        <p:nvPicPr>
          <p:cNvPr id="4" name="Image 3" descr="Une image contenant Graphique, graphisme, symbole, conception&#10;&#10;Description générée automatiquement">
            <a:extLst>
              <a:ext uri="{FF2B5EF4-FFF2-40B4-BE49-F238E27FC236}">
                <a16:creationId xmlns:a16="http://schemas.microsoft.com/office/drawing/2014/main" id="{68ED1C7F-F97B-3A5D-0BFF-4487897502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899" y="127634"/>
            <a:ext cx="4782614" cy="6602731"/>
          </a:xfrm>
          <a:prstGeom prst="rect">
            <a:avLst/>
          </a:prstGeom>
        </p:spPr>
      </p:pic>
      <p:pic>
        <p:nvPicPr>
          <p:cNvPr id="10" name="Image 9" descr="Une image contenant Graphique, graphisme, Police, logo&#10;&#10;Description générée automatiquement">
            <a:extLst>
              <a:ext uri="{FF2B5EF4-FFF2-40B4-BE49-F238E27FC236}">
                <a16:creationId xmlns:a16="http://schemas.microsoft.com/office/drawing/2014/main" id="{7D8779DD-72E1-2DD3-F915-0ACF778CD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63" y="-381325"/>
            <a:ext cx="2900177" cy="2900177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B3F179C-BBBC-4B75-F5C1-DED8DBC7E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F1EF0-C068-4BB9-8764-040D30D40657}" type="slidenum">
              <a:rPr lang="fr-FR" smtClean="0"/>
              <a:t>1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428E6F6-F1B0-A507-F04F-77019D0C8C35}"/>
              </a:ext>
            </a:extLst>
          </p:cNvPr>
          <p:cNvSpPr txBox="1"/>
          <p:nvPr/>
        </p:nvSpPr>
        <p:spPr>
          <a:xfrm>
            <a:off x="3494305" y="5098152"/>
            <a:ext cx="3751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L’Oudon à Beaulieu sur Oudon</a:t>
            </a:r>
          </a:p>
        </p:txBody>
      </p:sp>
    </p:spTree>
    <p:extLst>
      <p:ext uri="{BB962C8B-B14F-4D97-AF65-F5344CB8AC3E}">
        <p14:creationId xmlns:p14="http://schemas.microsoft.com/office/powerpoint/2010/main" val="3543555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AEC69-40E4-DB55-2E4E-E9CA99B4C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2C8202-FDD9-445E-3085-470B9E977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479" y="755110"/>
            <a:ext cx="4348521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E8A7E"/>
                </a:solidFill>
                <a:highlight>
                  <a:srgbClr val="FFFFFF"/>
                </a:highlight>
              </a:rPr>
              <a:t>Localisation</a:t>
            </a:r>
            <a:r>
              <a:rPr lang="en-US" sz="2400" dirty="0">
                <a:solidFill>
                  <a:srgbClr val="0E8A7E"/>
                </a:solidFill>
                <a:highlight>
                  <a:srgbClr val="FFFFFF"/>
                </a:highlight>
              </a:rPr>
              <a:t> des </a:t>
            </a:r>
            <a:r>
              <a:rPr lang="en-US" sz="2400" dirty="0" err="1">
                <a:solidFill>
                  <a:srgbClr val="0E8A7E"/>
                </a:solidFill>
                <a:highlight>
                  <a:srgbClr val="FFFFFF"/>
                </a:highlight>
              </a:rPr>
              <a:t>seuils</a:t>
            </a:r>
            <a:r>
              <a:rPr lang="en-US" sz="2400" dirty="0">
                <a:solidFill>
                  <a:srgbClr val="0E8A7E"/>
                </a:solidFill>
                <a:highlight>
                  <a:srgbClr val="FFFFFF"/>
                </a:highlight>
              </a:rPr>
              <a:t> </a:t>
            </a:r>
            <a:r>
              <a:rPr lang="en-US" sz="2400" dirty="0" err="1">
                <a:solidFill>
                  <a:srgbClr val="0E8A7E"/>
                </a:solidFill>
                <a:highlight>
                  <a:srgbClr val="FFFFFF"/>
                </a:highlight>
              </a:rPr>
              <a:t>exploités</a:t>
            </a:r>
            <a:r>
              <a:rPr lang="en-US" sz="2400" dirty="0">
                <a:solidFill>
                  <a:srgbClr val="0E8A7E"/>
                </a:solidFill>
                <a:highlight>
                  <a:srgbClr val="FFFFFF"/>
                </a:highlight>
              </a:rPr>
              <a:t> par le Syndicat du Bassin de </a:t>
            </a:r>
            <a:r>
              <a:rPr lang="en-US" sz="2400" dirty="0" err="1">
                <a:solidFill>
                  <a:srgbClr val="0E8A7E"/>
                </a:solidFill>
                <a:highlight>
                  <a:srgbClr val="FFFFFF"/>
                </a:highlight>
              </a:rPr>
              <a:t>l’Oudon</a:t>
            </a:r>
            <a:endParaRPr lang="fr-FR" sz="36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BCD2C7E-1937-D787-352A-023AF8B62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F1EF0-C068-4BB9-8764-040D30D40657}" type="slidenum">
              <a:rPr lang="fr-FR" smtClean="0"/>
              <a:t>10</a:t>
            </a:fld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668841A-358C-2D24-6B5F-96C969E92B89}"/>
              </a:ext>
            </a:extLst>
          </p:cNvPr>
          <p:cNvSpPr/>
          <p:nvPr/>
        </p:nvSpPr>
        <p:spPr>
          <a:xfrm>
            <a:off x="3453493" y="4441371"/>
            <a:ext cx="2816678" cy="5491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A40013A-E7BD-7533-4812-BD859BB52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79" y="2114252"/>
            <a:ext cx="6653894" cy="472197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38C2333-2709-DC2C-7776-4C92436E2C1B}"/>
              </a:ext>
            </a:extLst>
          </p:cNvPr>
          <p:cNvSpPr txBox="1"/>
          <p:nvPr/>
        </p:nvSpPr>
        <p:spPr>
          <a:xfrm>
            <a:off x="4384221" y="2025608"/>
            <a:ext cx="228191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  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8" name="Image 7" descr="Une image contenant carte, atlas, texte&#10;&#10;Le contenu généré par l’IA peut être incorrect.">
            <a:extLst>
              <a:ext uri="{FF2B5EF4-FFF2-40B4-BE49-F238E27FC236}">
                <a16:creationId xmlns:a16="http://schemas.microsoft.com/office/drawing/2014/main" id="{8C5521D7-24EA-70EB-7A99-E0DBFAB89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832" y="2104451"/>
            <a:ext cx="4229317" cy="4673840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58A2E857-B442-E4D4-F08B-457979173B35}"/>
              </a:ext>
            </a:extLst>
          </p:cNvPr>
          <p:cNvSpPr txBox="1">
            <a:spLocks/>
          </p:cNvSpPr>
          <p:nvPr/>
        </p:nvSpPr>
        <p:spPr>
          <a:xfrm>
            <a:off x="4572000" y="736412"/>
            <a:ext cx="45667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 err="1">
                <a:solidFill>
                  <a:srgbClr val="0E8A7E"/>
                </a:solidFill>
                <a:highlight>
                  <a:srgbClr val="FFFFFF"/>
                </a:highlight>
              </a:rPr>
              <a:t>Localisation</a:t>
            </a:r>
            <a:r>
              <a:rPr lang="en-US" sz="2400" dirty="0">
                <a:solidFill>
                  <a:srgbClr val="0E8A7E"/>
                </a:solidFill>
                <a:highlight>
                  <a:srgbClr val="FFFFFF"/>
                </a:highlight>
              </a:rPr>
              <a:t> des </a:t>
            </a:r>
            <a:r>
              <a:rPr lang="en-US" sz="2400" dirty="0" err="1">
                <a:solidFill>
                  <a:srgbClr val="0E8A7E"/>
                </a:solidFill>
                <a:highlight>
                  <a:srgbClr val="FFFFFF"/>
                </a:highlight>
              </a:rPr>
              <a:t>ouvrages</a:t>
            </a:r>
            <a:r>
              <a:rPr lang="en-US" sz="2400" dirty="0">
                <a:solidFill>
                  <a:srgbClr val="0E8A7E"/>
                </a:solidFill>
                <a:highlight>
                  <a:srgbClr val="FFFFFF"/>
                </a:highlight>
              </a:rPr>
              <a:t> de </a:t>
            </a:r>
            <a:r>
              <a:rPr lang="en-US" sz="2400" dirty="0" err="1">
                <a:solidFill>
                  <a:srgbClr val="0E8A7E"/>
                </a:solidFill>
                <a:highlight>
                  <a:srgbClr val="FFFFFF"/>
                </a:highlight>
              </a:rPr>
              <a:t>surstockage</a:t>
            </a:r>
            <a:r>
              <a:rPr lang="en-US" sz="2400" dirty="0">
                <a:solidFill>
                  <a:srgbClr val="0E8A7E"/>
                </a:solidFill>
                <a:highlight>
                  <a:srgbClr val="FFFFFF"/>
                </a:highlight>
              </a:rPr>
              <a:t> pour limiter les </a:t>
            </a:r>
            <a:r>
              <a:rPr lang="en-US" sz="2400" dirty="0" err="1">
                <a:solidFill>
                  <a:srgbClr val="0E8A7E"/>
                </a:solidFill>
                <a:highlight>
                  <a:srgbClr val="FFFFFF"/>
                </a:highlight>
              </a:rPr>
              <a:t>effets</a:t>
            </a:r>
            <a:r>
              <a:rPr lang="en-US" sz="2400" dirty="0">
                <a:solidFill>
                  <a:srgbClr val="0E8A7E"/>
                </a:solidFill>
                <a:highlight>
                  <a:srgbClr val="FFFFFF"/>
                </a:highlight>
              </a:rPr>
              <a:t> des </a:t>
            </a:r>
            <a:r>
              <a:rPr lang="en-US" sz="2400" dirty="0" err="1">
                <a:solidFill>
                  <a:srgbClr val="0E8A7E"/>
                </a:solidFill>
                <a:highlight>
                  <a:srgbClr val="FFFFFF"/>
                </a:highlight>
              </a:rPr>
              <a:t>inondations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2529223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CD200E3-68F4-4F76-77AA-545BCAD1C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F1EF0-C068-4BB9-8764-040D30D40657}" type="slidenum">
              <a:rPr lang="fr-FR" smtClean="0"/>
              <a:t>11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AA3ABA9-B9C3-924B-606F-DAD5911003BD}"/>
              </a:ext>
            </a:extLst>
          </p:cNvPr>
          <p:cNvSpPr txBox="1"/>
          <p:nvPr/>
        </p:nvSpPr>
        <p:spPr>
          <a:xfrm>
            <a:off x="2683371" y="709351"/>
            <a:ext cx="1558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/>
              <a:t>1 Lettre agricole de l’Oudon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989AD3C-E1EE-079B-149F-D1BDF7AE421B}"/>
              </a:ext>
            </a:extLst>
          </p:cNvPr>
          <p:cNvSpPr txBox="1"/>
          <p:nvPr/>
        </p:nvSpPr>
        <p:spPr>
          <a:xfrm>
            <a:off x="504137" y="4863563"/>
            <a:ext cx="3047998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b="1"/>
              <a:t>Partenariat avec les préconisateurs agricoles, 3 nouvelles structures rencontrées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7A1392E-348F-4BA1-0664-ED9E800273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831" t="13302" b="18480"/>
          <a:stretch/>
        </p:blipFill>
        <p:spPr>
          <a:xfrm>
            <a:off x="6457950" y="709351"/>
            <a:ext cx="2278580" cy="2097408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DD4B927-5FD7-5A85-DF57-EF599005EE8E}"/>
              </a:ext>
            </a:extLst>
          </p:cNvPr>
          <p:cNvSpPr txBox="1"/>
          <p:nvPr/>
        </p:nvSpPr>
        <p:spPr>
          <a:xfrm>
            <a:off x="5332146" y="206573"/>
            <a:ext cx="3811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/>
              <a:t>4 groupes d’agriculteurs accompagnés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160B998-833E-995E-C6C6-AB0906B56522}"/>
              </a:ext>
            </a:extLst>
          </p:cNvPr>
          <p:cNvSpPr txBox="1"/>
          <p:nvPr/>
        </p:nvSpPr>
        <p:spPr>
          <a:xfrm>
            <a:off x="6457950" y="3645395"/>
            <a:ext cx="28414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/>
              <a:t>56 agriculteurs qui s’engagent en MAEC en 2025</a:t>
            </a:r>
          </a:p>
          <a:p>
            <a:r>
              <a:rPr lang="fr-FR" sz="1400" b="1"/>
              <a:t>101 agriculteurs engagés en 2024 accompagnés en 2025</a:t>
            </a:r>
          </a:p>
        </p:txBody>
      </p:sp>
      <p:pic>
        <p:nvPicPr>
          <p:cNvPr id="12" name="Image 11" descr="Une image contenant intérieur, scène, table, chaise&#10;&#10;Le contenu généré par l’IA peut être incorrect.">
            <a:extLst>
              <a:ext uri="{FF2B5EF4-FFF2-40B4-BE49-F238E27FC236}">
                <a16:creationId xmlns:a16="http://schemas.microsoft.com/office/drawing/2014/main" id="{9ECD5A41-A15D-165B-BE9C-993A30633C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042" y="4672595"/>
            <a:ext cx="2548694" cy="2028701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FEF288DE-40E3-6F67-9B83-4BB4EDE5CABE}"/>
              </a:ext>
            </a:extLst>
          </p:cNvPr>
          <p:cNvSpPr/>
          <p:nvPr/>
        </p:nvSpPr>
        <p:spPr>
          <a:xfrm>
            <a:off x="3552135" y="2140797"/>
            <a:ext cx="2304067" cy="199436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E12AC2F-3132-F695-8983-33C2B139B390}"/>
              </a:ext>
            </a:extLst>
          </p:cNvPr>
          <p:cNvSpPr txBox="1"/>
          <p:nvPr/>
        </p:nvSpPr>
        <p:spPr>
          <a:xfrm>
            <a:off x="3658953" y="2678232"/>
            <a:ext cx="2304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FFFFFF"/>
                </a:solidFill>
                <a:latin typeface="Figtree" pitchFamily="2" charset="0"/>
              </a:rPr>
              <a:t>Amélioration de la qualité de l’eau – Actions agricoles</a:t>
            </a:r>
          </a:p>
        </p:txBody>
      </p:sp>
      <p:sp>
        <p:nvSpPr>
          <p:cNvPr id="16" name="Flèche : bas 15">
            <a:extLst>
              <a:ext uri="{FF2B5EF4-FFF2-40B4-BE49-F238E27FC236}">
                <a16:creationId xmlns:a16="http://schemas.microsoft.com/office/drawing/2014/main" id="{094F562C-E19D-A049-19B4-A33C96A1911A}"/>
              </a:ext>
            </a:extLst>
          </p:cNvPr>
          <p:cNvSpPr/>
          <p:nvPr/>
        </p:nvSpPr>
        <p:spPr>
          <a:xfrm rot="8353135">
            <a:off x="3300763" y="1532943"/>
            <a:ext cx="682817" cy="132665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 : bas 16">
            <a:extLst>
              <a:ext uri="{FF2B5EF4-FFF2-40B4-BE49-F238E27FC236}">
                <a16:creationId xmlns:a16="http://schemas.microsoft.com/office/drawing/2014/main" id="{42F31A77-9B29-D285-22B9-81FC4F6EA588}"/>
              </a:ext>
            </a:extLst>
          </p:cNvPr>
          <p:cNvSpPr/>
          <p:nvPr/>
        </p:nvSpPr>
        <p:spPr>
          <a:xfrm rot="18718105">
            <a:off x="5709487" y="3126907"/>
            <a:ext cx="682817" cy="1036977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 : bas 17">
            <a:extLst>
              <a:ext uri="{FF2B5EF4-FFF2-40B4-BE49-F238E27FC236}">
                <a16:creationId xmlns:a16="http://schemas.microsoft.com/office/drawing/2014/main" id="{9D26128F-8A47-5C0C-E576-DCA278A00588}"/>
              </a:ext>
            </a:extLst>
          </p:cNvPr>
          <p:cNvSpPr/>
          <p:nvPr/>
        </p:nvSpPr>
        <p:spPr>
          <a:xfrm rot="13456430">
            <a:off x="5589460" y="1601385"/>
            <a:ext cx="682817" cy="132665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 : bas 18">
            <a:extLst>
              <a:ext uri="{FF2B5EF4-FFF2-40B4-BE49-F238E27FC236}">
                <a16:creationId xmlns:a16="http://schemas.microsoft.com/office/drawing/2014/main" id="{273FC164-9DDD-4649-9F06-CA220B2A6FC7}"/>
              </a:ext>
            </a:extLst>
          </p:cNvPr>
          <p:cNvSpPr/>
          <p:nvPr/>
        </p:nvSpPr>
        <p:spPr>
          <a:xfrm rot="2591581">
            <a:off x="3541087" y="3482952"/>
            <a:ext cx="682817" cy="132665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texte, plante, herbe, arbre&#10;&#10;Le contenu généré par l’IA peut être incorrect.">
            <a:extLst>
              <a:ext uri="{FF2B5EF4-FFF2-40B4-BE49-F238E27FC236}">
                <a16:creationId xmlns:a16="http://schemas.microsoft.com/office/drawing/2014/main" id="{737982BE-CBAE-33D2-53F2-FB46D3281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69" y="816193"/>
            <a:ext cx="2720085" cy="2445363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06389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670DA-5237-3173-C8C3-8503DD56A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F494C3-3D56-7F6C-3FF6-8BC760865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F1EF0-C068-4BB9-8764-040D30D40657}" type="slidenum">
              <a:rPr lang="fr-FR" smtClean="0"/>
              <a:t>12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6F7984-D149-43C7-7868-51195B75AE63}"/>
              </a:ext>
            </a:extLst>
          </p:cNvPr>
          <p:cNvSpPr txBox="1"/>
          <p:nvPr/>
        </p:nvSpPr>
        <p:spPr>
          <a:xfrm>
            <a:off x="2645296" y="180819"/>
            <a:ext cx="3037378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/>
              <a:t>3 captages souterrains : </a:t>
            </a:r>
          </a:p>
          <a:p>
            <a:r>
              <a:rPr lang="fr-FR" sz="1400" b="1" dirty="0"/>
              <a:t>-</a:t>
            </a:r>
            <a:r>
              <a:rPr lang="fr-FR" sz="1400" b="1" dirty="0" err="1"/>
              <a:t>Epronnière</a:t>
            </a:r>
            <a:r>
              <a:rPr lang="fr-FR" sz="1400" b="1" dirty="0"/>
              <a:t> (Livré la touche</a:t>
            </a:r>
          </a:p>
          <a:p>
            <a:r>
              <a:rPr lang="fr-FR" sz="1400" b="1" dirty="0"/>
              <a:t>-Chalonge (St-Cyr-le-Gravelais)</a:t>
            </a:r>
          </a:p>
          <a:p>
            <a:r>
              <a:rPr lang="fr-FR" sz="1400" b="1" dirty="0"/>
              <a:t>-</a:t>
            </a:r>
            <a:r>
              <a:rPr lang="fr-FR" sz="1400" b="1" dirty="0" err="1"/>
              <a:t>Fauvières-Cruchères</a:t>
            </a:r>
            <a:r>
              <a:rPr lang="fr-FR" sz="1400" b="1" dirty="0"/>
              <a:t> (St-Cyr-le-Gravelais)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27C429-B9F7-BEF8-47FE-5CEBE743C31D}"/>
              </a:ext>
            </a:extLst>
          </p:cNvPr>
          <p:cNvSpPr txBox="1"/>
          <p:nvPr/>
        </p:nvSpPr>
        <p:spPr>
          <a:xfrm>
            <a:off x="89899" y="3921026"/>
            <a:ext cx="33656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/>
              <a:t>1 captage d’eau superficielle: </a:t>
            </a:r>
          </a:p>
          <a:p>
            <a:r>
              <a:rPr lang="fr-FR" sz="1400" b="1"/>
              <a:t>Saint-Aubin du </a:t>
            </a:r>
            <a:r>
              <a:rPr lang="fr-FR" sz="1400" b="1" err="1"/>
              <a:t>Pavoil</a:t>
            </a:r>
            <a:r>
              <a:rPr lang="fr-FR" sz="1400" b="1"/>
              <a:t> (Segré-en-Anjou-Bleu)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E2F4A8C-19C5-6453-E191-1E8935542F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831" t="13302" b="18480"/>
          <a:stretch/>
        </p:blipFill>
        <p:spPr>
          <a:xfrm>
            <a:off x="6558283" y="1034024"/>
            <a:ext cx="2278580" cy="2097408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BAA9154-7BC5-271F-7F7A-A94BF8866362}"/>
              </a:ext>
            </a:extLst>
          </p:cNvPr>
          <p:cNvSpPr txBox="1"/>
          <p:nvPr/>
        </p:nvSpPr>
        <p:spPr>
          <a:xfrm>
            <a:off x="5930689" y="341953"/>
            <a:ext cx="3037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/>
              <a:t>15 agriculteurs accompagnés dans la gestion de leur fertilisation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FA91B87-DB35-83BA-A9EE-742E413E5C96}"/>
              </a:ext>
            </a:extLst>
          </p:cNvPr>
          <p:cNvSpPr txBox="1"/>
          <p:nvPr/>
        </p:nvSpPr>
        <p:spPr>
          <a:xfrm>
            <a:off x="6638384" y="4028748"/>
            <a:ext cx="2017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/>
              <a:t>1 démonstration d’essai au champ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773D9EE-1CD2-F2EC-7F5F-9594B73752F8}"/>
              </a:ext>
            </a:extLst>
          </p:cNvPr>
          <p:cNvSpPr/>
          <p:nvPr/>
        </p:nvSpPr>
        <p:spPr>
          <a:xfrm>
            <a:off x="3552135" y="2140797"/>
            <a:ext cx="2304067" cy="199436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 : bas 15">
            <a:extLst>
              <a:ext uri="{FF2B5EF4-FFF2-40B4-BE49-F238E27FC236}">
                <a16:creationId xmlns:a16="http://schemas.microsoft.com/office/drawing/2014/main" id="{FC7C4D2A-4701-A5EE-A060-D3EB463D0915}"/>
              </a:ext>
            </a:extLst>
          </p:cNvPr>
          <p:cNvSpPr/>
          <p:nvPr/>
        </p:nvSpPr>
        <p:spPr>
          <a:xfrm rot="7412340">
            <a:off x="3253105" y="2001195"/>
            <a:ext cx="682817" cy="132665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 : bas 16">
            <a:extLst>
              <a:ext uri="{FF2B5EF4-FFF2-40B4-BE49-F238E27FC236}">
                <a16:creationId xmlns:a16="http://schemas.microsoft.com/office/drawing/2014/main" id="{0FBE2A7A-5E3C-6C07-111B-151A5AE142F4}"/>
              </a:ext>
            </a:extLst>
          </p:cNvPr>
          <p:cNvSpPr/>
          <p:nvPr/>
        </p:nvSpPr>
        <p:spPr>
          <a:xfrm rot="18718105">
            <a:off x="5683164" y="3356825"/>
            <a:ext cx="682817" cy="1036977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 : bas 17">
            <a:extLst>
              <a:ext uri="{FF2B5EF4-FFF2-40B4-BE49-F238E27FC236}">
                <a16:creationId xmlns:a16="http://schemas.microsoft.com/office/drawing/2014/main" id="{53E66387-AB7A-09CF-6E08-2E742EE0C1E6}"/>
              </a:ext>
            </a:extLst>
          </p:cNvPr>
          <p:cNvSpPr/>
          <p:nvPr/>
        </p:nvSpPr>
        <p:spPr>
          <a:xfrm rot="13456430">
            <a:off x="5589460" y="1601385"/>
            <a:ext cx="682817" cy="132665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 : bas 18">
            <a:extLst>
              <a:ext uri="{FF2B5EF4-FFF2-40B4-BE49-F238E27FC236}">
                <a16:creationId xmlns:a16="http://schemas.microsoft.com/office/drawing/2014/main" id="{E1FADF22-7BA6-4A42-5C2C-254B3E744C75}"/>
              </a:ext>
            </a:extLst>
          </p:cNvPr>
          <p:cNvSpPr/>
          <p:nvPr/>
        </p:nvSpPr>
        <p:spPr>
          <a:xfrm rot="2591581">
            <a:off x="3541087" y="3482952"/>
            <a:ext cx="682817" cy="132665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121F9C1-4D3B-0C06-8ED8-71BFAF95681F}"/>
              </a:ext>
            </a:extLst>
          </p:cNvPr>
          <p:cNvSpPr txBox="1"/>
          <p:nvPr/>
        </p:nvSpPr>
        <p:spPr>
          <a:xfrm>
            <a:off x="3570546" y="2580680"/>
            <a:ext cx="2304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>
                <a:solidFill>
                  <a:srgbClr val="FFFFFF"/>
                </a:solidFill>
                <a:latin typeface="Figtree" pitchFamily="2" charset="0"/>
              </a:rPr>
              <a:t>Amélioration de la qualité de l’eau brute pour l’eau potable</a:t>
            </a:r>
          </a:p>
        </p:txBody>
      </p:sp>
      <p:pic>
        <p:nvPicPr>
          <p:cNvPr id="5" name="Image 4" descr="Une image contenant plein air, ciel, herbe, nuage&#10;&#10;Le contenu généré par l’IA peut être incorrect.">
            <a:extLst>
              <a:ext uri="{FF2B5EF4-FFF2-40B4-BE49-F238E27FC236}">
                <a16:creationId xmlns:a16="http://schemas.microsoft.com/office/drawing/2014/main" id="{5990C02C-124C-1274-204E-544005BEA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t="16001" r="42959" b="12000"/>
          <a:stretch>
            <a:fillRect/>
          </a:stretch>
        </p:blipFill>
        <p:spPr>
          <a:xfrm>
            <a:off x="-52595" y="912287"/>
            <a:ext cx="3077469" cy="2615765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Image 19" descr="Une image contenant plein air, ciel, personne, habits&#10;&#10;Le contenu généré par l’IA peut être incorrect.">
            <a:extLst>
              <a:ext uri="{FF2B5EF4-FFF2-40B4-BE49-F238E27FC236}">
                <a16:creationId xmlns:a16="http://schemas.microsoft.com/office/drawing/2014/main" id="{B79DF4CC-533E-5B81-5A1D-9669A0F7A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6" t="3846" r="18600" b="970"/>
          <a:stretch>
            <a:fillRect/>
          </a:stretch>
        </p:blipFill>
        <p:spPr>
          <a:xfrm>
            <a:off x="4778655" y="4583665"/>
            <a:ext cx="3899604" cy="2170814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" name="Image 23" descr="Une image contenant plein air, herbe, paysage, ciel&#10;&#10;Le contenu généré par l’IA peut être incorrect.">
            <a:extLst>
              <a:ext uri="{FF2B5EF4-FFF2-40B4-BE49-F238E27FC236}">
                <a16:creationId xmlns:a16="http://schemas.microsoft.com/office/drawing/2014/main" id="{3E7466F3-CE25-DC46-F33B-537C33C549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37058" r="43691" b="24800"/>
          <a:stretch>
            <a:fillRect/>
          </a:stretch>
        </p:blipFill>
        <p:spPr>
          <a:xfrm>
            <a:off x="117467" y="4627187"/>
            <a:ext cx="3765028" cy="2178753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65355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1CE4A6-1F91-6736-1F94-7C5116882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F1EF0-C068-4BB9-8764-040D30D40657}" type="slidenum">
              <a:rPr lang="fr-FR" smtClean="0"/>
              <a:t>13</a:t>
            </a:fld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FFE0ED8-3B26-FF63-F2D4-62088EEF46F3}"/>
              </a:ext>
            </a:extLst>
          </p:cNvPr>
          <p:cNvSpPr/>
          <p:nvPr/>
        </p:nvSpPr>
        <p:spPr>
          <a:xfrm>
            <a:off x="3187433" y="3006281"/>
            <a:ext cx="1963497" cy="1471360"/>
          </a:xfrm>
          <a:prstGeom prst="ellipse">
            <a:avLst/>
          </a:prstGeom>
          <a:solidFill>
            <a:srgbClr val="BC59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C6A46E1-C508-4D33-31B0-0D3ADB85A467}"/>
              </a:ext>
            </a:extLst>
          </p:cNvPr>
          <p:cNvSpPr txBox="1"/>
          <p:nvPr/>
        </p:nvSpPr>
        <p:spPr>
          <a:xfrm>
            <a:off x="3384599" y="3416777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>
                <a:solidFill>
                  <a:schemeClr val="bg1"/>
                </a:solidFill>
                <a:latin typeface="Figtree" pitchFamily="2" charset="0"/>
              </a:rPr>
              <a:t>BOCAGE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3558211-F066-66F7-0D14-E4CF2A71EA0A}"/>
              </a:ext>
            </a:extLst>
          </p:cNvPr>
          <p:cNvSpPr txBox="1"/>
          <p:nvPr/>
        </p:nvSpPr>
        <p:spPr>
          <a:xfrm>
            <a:off x="5757398" y="410625"/>
            <a:ext cx="31468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>
                <a:latin typeface="Figtree" pitchFamily="2" charset="0"/>
              </a:rPr>
              <a:t>Organisation du CONCOURS GÉNÉRAL AGROFORESTERIE- BOCAGE = 1 lauréat national!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BC1FBD4-6EAB-E573-D755-A7ECFD906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958" y="1247289"/>
            <a:ext cx="2009316" cy="1504411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3518647-41A4-6DED-5197-F50F1CF0507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75526"/>
          <a:stretch/>
        </p:blipFill>
        <p:spPr>
          <a:xfrm>
            <a:off x="6397374" y="2590617"/>
            <a:ext cx="1866900" cy="64091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9C5230B-2CAF-5FC9-7A34-98514C03B9E1}"/>
              </a:ext>
            </a:extLst>
          </p:cNvPr>
          <p:cNvSpPr txBox="1"/>
          <p:nvPr/>
        </p:nvSpPr>
        <p:spPr>
          <a:xfrm>
            <a:off x="5808836" y="3922590"/>
            <a:ext cx="3146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>
                <a:latin typeface="Figtree" pitchFamily="2" charset="0"/>
              </a:rPr>
              <a:t>PAIEMENT POUR SERVICES</a:t>
            </a:r>
          </a:p>
          <a:p>
            <a:r>
              <a:rPr lang="fr-FR" sz="1400" b="1">
                <a:latin typeface="Figtree" pitchFamily="2" charset="0"/>
              </a:rPr>
              <a:t>ENVIRONNEMENTAUX</a:t>
            </a:r>
          </a:p>
          <a:p>
            <a:r>
              <a:rPr lang="fr-FR" sz="1400" b="1">
                <a:latin typeface="Figtree" pitchFamily="2" charset="0"/>
              </a:rPr>
              <a:t>9 exploitants accompagnés</a:t>
            </a:r>
          </a:p>
          <a:p>
            <a:r>
              <a:rPr lang="fr-FR" sz="1400" b="1">
                <a:latin typeface="Figtree" pitchFamily="2" charset="0"/>
              </a:rPr>
              <a:t>Groupe LABEL Haie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49FB956-D72F-05E0-CAE7-A1AE1477F329}"/>
              </a:ext>
            </a:extLst>
          </p:cNvPr>
          <p:cNvSpPr txBox="1"/>
          <p:nvPr/>
        </p:nvSpPr>
        <p:spPr>
          <a:xfrm>
            <a:off x="1060630" y="5670492"/>
            <a:ext cx="25995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>
                <a:latin typeface="Figtree" pitchFamily="2" charset="0"/>
              </a:rPr>
              <a:t>Plan de Gestion des Haies </a:t>
            </a:r>
          </a:p>
          <a:p>
            <a:r>
              <a:rPr lang="fr-FR" sz="1400" b="1">
                <a:latin typeface="Figtree" pitchFamily="2" charset="0"/>
              </a:rPr>
              <a:t>5 PGDH réalisés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49A8717-CEA1-196C-6187-1FDDCC6ACD7A}"/>
              </a:ext>
            </a:extLst>
          </p:cNvPr>
          <p:cNvSpPr txBox="1"/>
          <p:nvPr/>
        </p:nvSpPr>
        <p:spPr>
          <a:xfrm>
            <a:off x="60480" y="3876742"/>
            <a:ext cx="2544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>
                <a:latin typeface="Figtree" pitchFamily="2" charset="0"/>
              </a:rPr>
              <a:t>3 formations à l’entretien et la taille des jeunes haies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85104C7-150C-AB2E-7759-B389C519530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9548" b="3933"/>
          <a:stretch/>
        </p:blipFill>
        <p:spPr>
          <a:xfrm>
            <a:off x="217995" y="1758934"/>
            <a:ext cx="2119279" cy="1985531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4D96A5EA-D496-A798-C3F3-8B825933E15F}"/>
              </a:ext>
            </a:extLst>
          </p:cNvPr>
          <p:cNvSpPr txBox="1"/>
          <p:nvPr/>
        </p:nvSpPr>
        <p:spPr>
          <a:xfrm>
            <a:off x="2649254" y="744503"/>
            <a:ext cx="293573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>
                <a:latin typeface="Figtree" pitchFamily="2" charset="0"/>
              </a:rPr>
              <a:t>PLANTATIONS BOCAGÈRES</a:t>
            </a:r>
          </a:p>
          <a:p>
            <a:r>
              <a:rPr lang="fr-FR" sz="1400" b="1">
                <a:latin typeface="Figtree" pitchFamily="2" charset="0"/>
              </a:rPr>
              <a:t>21 km plantés sur l’hiver 24-25</a:t>
            </a:r>
          </a:p>
          <a:p>
            <a:r>
              <a:rPr lang="fr-FR" sz="1400" b="1">
                <a:latin typeface="Figtree" pitchFamily="2" charset="0"/>
              </a:rPr>
              <a:t>21 km prévus sur l’hiver 25-26</a:t>
            </a:r>
          </a:p>
        </p:txBody>
      </p:sp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6E091D36-5B00-3D9A-426D-071EB3468C6F}"/>
              </a:ext>
            </a:extLst>
          </p:cNvPr>
          <p:cNvSpPr/>
          <p:nvPr/>
        </p:nvSpPr>
        <p:spPr>
          <a:xfrm rot="16200000">
            <a:off x="3505189" y="1816246"/>
            <a:ext cx="1143000" cy="827899"/>
          </a:xfrm>
          <a:prstGeom prst="rightArrow">
            <a:avLst/>
          </a:prstGeom>
          <a:solidFill>
            <a:srgbClr val="BC59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39C43E2B-CB03-57D6-3624-86FD1AE4E3E9}"/>
              </a:ext>
            </a:extLst>
          </p:cNvPr>
          <p:cNvSpPr/>
          <p:nvPr/>
        </p:nvSpPr>
        <p:spPr>
          <a:xfrm rot="19144697">
            <a:off x="4983963" y="2475983"/>
            <a:ext cx="1143000" cy="827899"/>
          </a:xfrm>
          <a:prstGeom prst="rightArrow">
            <a:avLst/>
          </a:prstGeom>
          <a:solidFill>
            <a:srgbClr val="BC59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 : droite 20">
            <a:extLst>
              <a:ext uri="{FF2B5EF4-FFF2-40B4-BE49-F238E27FC236}">
                <a16:creationId xmlns:a16="http://schemas.microsoft.com/office/drawing/2014/main" id="{251158AC-473D-E54F-43B2-2BF42966D51E}"/>
              </a:ext>
            </a:extLst>
          </p:cNvPr>
          <p:cNvSpPr/>
          <p:nvPr/>
        </p:nvSpPr>
        <p:spPr>
          <a:xfrm rot="2984378">
            <a:off x="4776668" y="4361661"/>
            <a:ext cx="1003391" cy="827899"/>
          </a:xfrm>
          <a:prstGeom prst="rightArrow">
            <a:avLst/>
          </a:prstGeom>
          <a:solidFill>
            <a:srgbClr val="BC59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lèche : droite 21">
            <a:extLst>
              <a:ext uri="{FF2B5EF4-FFF2-40B4-BE49-F238E27FC236}">
                <a16:creationId xmlns:a16="http://schemas.microsoft.com/office/drawing/2014/main" id="{569952B0-AFD4-54D2-D0BF-CC352B27869E}"/>
              </a:ext>
            </a:extLst>
          </p:cNvPr>
          <p:cNvSpPr/>
          <p:nvPr/>
        </p:nvSpPr>
        <p:spPr>
          <a:xfrm rot="6836400">
            <a:off x="2906561" y="4524959"/>
            <a:ext cx="956075" cy="827899"/>
          </a:xfrm>
          <a:prstGeom prst="rightArrow">
            <a:avLst/>
          </a:prstGeom>
          <a:solidFill>
            <a:srgbClr val="BC59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lèche : droite 22">
            <a:extLst>
              <a:ext uri="{FF2B5EF4-FFF2-40B4-BE49-F238E27FC236}">
                <a16:creationId xmlns:a16="http://schemas.microsoft.com/office/drawing/2014/main" id="{0A3DA0A8-CF5A-AF53-1ADC-2AA1C7858DC0}"/>
              </a:ext>
            </a:extLst>
          </p:cNvPr>
          <p:cNvSpPr/>
          <p:nvPr/>
        </p:nvSpPr>
        <p:spPr>
          <a:xfrm rot="13105973">
            <a:off x="2405282" y="2767566"/>
            <a:ext cx="759922" cy="827899"/>
          </a:xfrm>
          <a:prstGeom prst="rightArrow">
            <a:avLst/>
          </a:prstGeom>
          <a:solidFill>
            <a:srgbClr val="BC59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plein air, ciel, plante, personne&#10;&#10;Le contenu généré par l’IA peut être incorrect.">
            <a:extLst>
              <a:ext uri="{FF2B5EF4-FFF2-40B4-BE49-F238E27FC236}">
                <a16:creationId xmlns:a16="http://schemas.microsoft.com/office/drawing/2014/main" id="{3570E3DF-5D49-6E0C-D23C-6A98368931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4" t="21203" r="19701"/>
          <a:stretch>
            <a:fillRect/>
          </a:stretch>
        </p:blipFill>
        <p:spPr>
          <a:xfrm>
            <a:off x="5376845" y="4889640"/>
            <a:ext cx="2533938" cy="1844779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04399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 descr="Une image contenant plein air, herbe, groupe, personnes&#10;&#10;Le contenu généré par l’IA peut être incorrect.">
            <a:extLst>
              <a:ext uri="{FF2B5EF4-FFF2-40B4-BE49-F238E27FC236}">
                <a16:creationId xmlns:a16="http://schemas.microsoft.com/office/drawing/2014/main" id="{F5261EB1-86AC-1CA5-DB82-9E0BB897E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56" y="4253143"/>
            <a:ext cx="2512627" cy="18866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C6B7CDB-84D1-B0C8-B642-55039F5B4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F1EF0-C068-4BB9-8764-040D30D40657}" type="slidenum">
              <a:rPr lang="fr-FR" smtClean="0"/>
              <a:t>14</a:t>
            </a:fld>
            <a:endParaRPr lang="fr-FR"/>
          </a:p>
        </p:txBody>
      </p:sp>
      <p:pic>
        <p:nvPicPr>
          <p:cNvPr id="7" name="Image 6" descr="Une image contenant texte, capture d’écran, Police, logo&#10;&#10;Le contenu généré par l’IA peut être incorrect.">
            <a:extLst>
              <a:ext uri="{FF2B5EF4-FFF2-40B4-BE49-F238E27FC236}">
                <a16:creationId xmlns:a16="http://schemas.microsoft.com/office/drawing/2014/main" id="{E47AB689-5A01-3756-5FE1-5F2ECAE1CA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t="34516" r="26667" b="43333"/>
          <a:stretch/>
        </p:blipFill>
        <p:spPr>
          <a:xfrm>
            <a:off x="4695799" y="234216"/>
            <a:ext cx="3923785" cy="60862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7D5F44D-A77B-BB0E-7982-58E6619F707C}"/>
              </a:ext>
            </a:extLst>
          </p:cNvPr>
          <p:cNvSpPr txBox="1"/>
          <p:nvPr/>
        </p:nvSpPr>
        <p:spPr>
          <a:xfrm>
            <a:off x="3619" y="3796651"/>
            <a:ext cx="3467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>
                <a:highlight>
                  <a:srgbClr val="FFFFFF"/>
                </a:highlight>
              </a:rPr>
              <a:t>Gouvernance</a:t>
            </a:r>
          </a:p>
          <a:p>
            <a:r>
              <a:rPr lang="fr-FR" sz="1400">
                <a:highlight>
                  <a:srgbClr val="FFFFFF"/>
                </a:highlight>
              </a:rPr>
              <a:t>- 1 petite CLE du </a:t>
            </a:r>
            <a:r>
              <a:rPr lang="fr-FR" sz="1400" err="1">
                <a:highlight>
                  <a:srgbClr val="FFFFFF"/>
                </a:highlight>
              </a:rPr>
              <a:t>Chéran</a:t>
            </a:r>
            <a:endParaRPr lang="fr-FR" sz="1400">
              <a:highlight>
                <a:srgbClr val="FFFFFF"/>
              </a:highlight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531A1D9-C6B2-FAF7-7C35-F0AD7387725A}"/>
              </a:ext>
            </a:extLst>
          </p:cNvPr>
          <p:cNvSpPr txBox="1"/>
          <p:nvPr/>
        </p:nvSpPr>
        <p:spPr>
          <a:xfrm>
            <a:off x="1315159" y="5594140"/>
            <a:ext cx="58842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>
                <a:highlight>
                  <a:srgbClr val="FFFFFF"/>
                </a:highlight>
              </a:rPr>
              <a:t>Sensibilisation, Formation</a:t>
            </a:r>
          </a:p>
          <a:p>
            <a:pPr marL="285750" indent="-285750">
              <a:buFontTx/>
              <a:buChar char="-"/>
            </a:pPr>
            <a:r>
              <a:rPr lang="fr-FR" sz="1400">
                <a:highlight>
                  <a:srgbClr val="FFFFFF"/>
                </a:highlight>
              </a:rPr>
              <a:t>Lettre du </a:t>
            </a:r>
            <a:r>
              <a:rPr lang="fr-FR" sz="1400" err="1">
                <a:highlight>
                  <a:srgbClr val="FFFFFF"/>
                </a:highlight>
              </a:rPr>
              <a:t>Chéran</a:t>
            </a:r>
            <a:r>
              <a:rPr lang="fr-FR" sz="1400">
                <a:highlight>
                  <a:srgbClr val="FFFFFF"/>
                </a:highlight>
              </a:rPr>
              <a:t> : « Préserver pour s’adapter»</a:t>
            </a:r>
          </a:p>
          <a:p>
            <a:pPr marL="285750" indent="-285750">
              <a:buFontTx/>
              <a:buChar char="-"/>
            </a:pPr>
            <a:r>
              <a:rPr lang="fr-FR" sz="1400">
                <a:highlight>
                  <a:srgbClr val="FFFFFF"/>
                </a:highlight>
              </a:rPr>
              <a:t>6 Rdv Eau </a:t>
            </a:r>
            <a:r>
              <a:rPr lang="fr-FR" sz="1400" err="1">
                <a:highlight>
                  <a:srgbClr val="FFFFFF"/>
                </a:highlight>
              </a:rPr>
              <a:t>Chéran</a:t>
            </a:r>
            <a:r>
              <a:rPr lang="fr-FR" sz="1400">
                <a:highlight>
                  <a:srgbClr val="FFFFFF"/>
                </a:highlight>
              </a:rPr>
              <a:t> : 266 acteurs sensibilisées et/ou formées</a:t>
            </a:r>
          </a:p>
          <a:p>
            <a:pPr marL="285750" indent="-285750">
              <a:buFontTx/>
              <a:buChar char="-"/>
            </a:pPr>
            <a:r>
              <a:rPr lang="fr-FR" sz="1400">
                <a:highlight>
                  <a:srgbClr val="FFFFFF"/>
                </a:highlight>
              </a:rPr>
              <a:t>Suivis hydro-bio et morphologique</a:t>
            </a:r>
          </a:p>
          <a:p>
            <a:pPr marL="285750" indent="-285750">
              <a:buFontTx/>
              <a:buChar char="-"/>
            </a:pPr>
            <a:r>
              <a:rPr lang="fr-FR" sz="1400">
                <a:highlight>
                  <a:srgbClr val="FFFFFF"/>
                </a:highlight>
              </a:rPr>
              <a:t>Suivis biodiversité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1E673DC-0E6D-481C-881A-CC6499D20FD4}"/>
              </a:ext>
            </a:extLst>
          </p:cNvPr>
          <p:cNvSpPr txBox="1"/>
          <p:nvPr/>
        </p:nvSpPr>
        <p:spPr>
          <a:xfrm>
            <a:off x="5844618" y="3458708"/>
            <a:ext cx="32993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>
                <a:highlight>
                  <a:srgbClr val="FFFFFF"/>
                </a:highlight>
              </a:rPr>
              <a:t>Etudes : </a:t>
            </a:r>
          </a:p>
          <a:p>
            <a:pPr marL="285750" indent="-285750">
              <a:buFontTx/>
              <a:buChar char="-"/>
            </a:pPr>
            <a:r>
              <a:rPr lang="fr-FR" sz="1400">
                <a:highlight>
                  <a:srgbClr val="FFFFFF"/>
                </a:highlight>
              </a:rPr>
              <a:t>Sources du </a:t>
            </a:r>
            <a:r>
              <a:rPr lang="fr-FR" sz="1400" err="1">
                <a:highlight>
                  <a:srgbClr val="FFFFFF"/>
                </a:highlight>
              </a:rPr>
              <a:t>Chéran</a:t>
            </a:r>
            <a:r>
              <a:rPr lang="fr-FR" sz="1400">
                <a:highlight>
                  <a:srgbClr val="FFFFFF"/>
                </a:highlight>
              </a:rPr>
              <a:t> : Développement de l’hydrologie régénérative (triptyque eau, sol, arbres) </a:t>
            </a:r>
          </a:p>
          <a:p>
            <a:pPr marL="285750" indent="-285750">
              <a:buFontTx/>
              <a:buChar char="-"/>
            </a:pPr>
            <a:r>
              <a:rPr lang="fr-FR" sz="1400">
                <a:highlight>
                  <a:srgbClr val="FFFFFF"/>
                </a:highlight>
              </a:rPr>
              <a:t>Saint-Aignan-sur-Roë : Restauration hydromorphologique</a:t>
            </a:r>
          </a:p>
          <a:p>
            <a:pPr marL="285750" indent="-285750">
              <a:buFontTx/>
              <a:buChar char="-"/>
            </a:pPr>
            <a:r>
              <a:rPr lang="fr-FR" sz="1400">
                <a:highlight>
                  <a:srgbClr val="FFFFFF"/>
                </a:highlight>
              </a:rPr>
              <a:t>Congrier : Suppression plan d’eau</a:t>
            </a:r>
          </a:p>
          <a:p>
            <a:pPr marL="285750" indent="-285750">
              <a:buFontTx/>
              <a:buChar char="-"/>
            </a:pPr>
            <a:r>
              <a:rPr lang="fr-FR" sz="1400">
                <a:highlight>
                  <a:srgbClr val="FFFFFF"/>
                </a:highlight>
              </a:rPr>
              <a:t>Château de la Boissière : scénario en cours de validation</a:t>
            </a:r>
          </a:p>
        </p:txBody>
      </p:sp>
      <p:pic>
        <p:nvPicPr>
          <p:cNvPr id="3" name="Image 2" descr="Une image contenant plein air, transport, véhicule, Véhicule terrestre&#10;&#10;Le contenu généré par l’IA peut être incorrect.">
            <a:extLst>
              <a:ext uri="{FF2B5EF4-FFF2-40B4-BE49-F238E27FC236}">
                <a16:creationId xmlns:a16="http://schemas.microsoft.com/office/drawing/2014/main" id="{16EC366D-6374-23D5-E19C-7B41BA9772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7" y="1817775"/>
            <a:ext cx="2841858" cy="15968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E00C3CF-DB8F-5114-5713-89C5B51DE2A4}"/>
              </a:ext>
            </a:extLst>
          </p:cNvPr>
          <p:cNvSpPr txBox="1"/>
          <p:nvPr/>
        </p:nvSpPr>
        <p:spPr>
          <a:xfrm>
            <a:off x="2327370" y="1304338"/>
            <a:ext cx="36287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>
                <a:highlight>
                  <a:srgbClr val="FFFFFF"/>
                </a:highlight>
              </a:rPr>
              <a:t>Travaux</a:t>
            </a:r>
          </a:p>
          <a:p>
            <a:pPr marL="285750" indent="-285750">
              <a:buFontTx/>
              <a:buChar char="-"/>
            </a:pPr>
            <a:r>
              <a:rPr lang="fr-FR" sz="1400">
                <a:highlight>
                  <a:srgbClr val="FFFFFF"/>
                </a:highlight>
              </a:rPr>
              <a:t>Suppression de 4 seuils et restauration du </a:t>
            </a:r>
            <a:r>
              <a:rPr lang="fr-FR" sz="1400" err="1">
                <a:highlight>
                  <a:srgbClr val="FFFFFF"/>
                </a:highlight>
              </a:rPr>
              <a:t>Chéran</a:t>
            </a:r>
            <a:r>
              <a:rPr lang="fr-FR" sz="1400">
                <a:highlight>
                  <a:srgbClr val="FFFFFF"/>
                </a:highlight>
              </a:rPr>
              <a:t> à Congrier / Saint-Saturnin-du-Limet : 1 000 ml </a:t>
            </a:r>
          </a:p>
        </p:txBody>
      </p:sp>
      <p:pic>
        <p:nvPicPr>
          <p:cNvPr id="19" name="Image 18" descr="Une image contenant habits, bâtiment, personne, meubles&#10;&#10;Le contenu généré par l’IA peut être incorrect.">
            <a:extLst>
              <a:ext uri="{FF2B5EF4-FFF2-40B4-BE49-F238E27FC236}">
                <a16:creationId xmlns:a16="http://schemas.microsoft.com/office/drawing/2014/main" id="{E70C0610-E197-770F-893A-045589CD43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075" y="1833140"/>
            <a:ext cx="2088203" cy="15661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Étoile : 4 branches 28">
            <a:extLst>
              <a:ext uri="{FF2B5EF4-FFF2-40B4-BE49-F238E27FC236}">
                <a16:creationId xmlns:a16="http://schemas.microsoft.com/office/drawing/2014/main" id="{12209AE0-0D01-F88A-487E-037FEE51318D}"/>
              </a:ext>
            </a:extLst>
          </p:cNvPr>
          <p:cNvSpPr/>
          <p:nvPr/>
        </p:nvSpPr>
        <p:spPr>
          <a:xfrm>
            <a:off x="1315159" y="2239322"/>
            <a:ext cx="4640916" cy="3354898"/>
          </a:xfrm>
          <a:prstGeom prst="star4">
            <a:avLst>
              <a:gd name="adj" fmla="val 16588"/>
            </a:avLst>
          </a:prstGeom>
          <a:solidFill>
            <a:srgbClr val="0E8A7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B21508A-9894-3165-C07F-7BD2AF18186A}"/>
              </a:ext>
            </a:extLst>
          </p:cNvPr>
          <p:cNvSpPr txBox="1"/>
          <p:nvPr/>
        </p:nvSpPr>
        <p:spPr>
          <a:xfrm>
            <a:off x="2794362" y="3350603"/>
            <a:ext cx="1745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>
                <a:solidFill>
                  <a:schemeClr val="bg1"/>
                </a:solidFill>
              </a:rPr>
              <a:t>LIFE REVERS’EAU CHERAN</a:t>
            </a:r>
          </a:p>
          <a:p>
            <a:pPr algn="ctr"/>
            <a:endParaRPr lang="fr-FR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201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C5A2C1A-59C9-2467-7016-20A3D1F78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5657F4A-FE93-40E8-DB02-76B45DCC9C04}"/>
              </a:ext>
            </a:extLst>
          </p:cNvPr>
          <p:cNvSpPr txBox="1"/>
          <p:nvPr/>
        </p:nvSpPr>
        <p:spPr>
          <a:xfrm>
            <a:off x="2485045" y="518879"/>
            <a:ext cx="3193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Figtree" pitchFamily="2" charset="0"/>
              </a:rPr>
              <a:t>Révision du SAGE : </a:t>
            </a:r>
          </a:p>
          <a:p>
            <a:r>
              <a:rPr lang="fr-FR" sz="1600" dirty="0">
                <a:latin typeface="Figtree" pitchFamily="2" charset="0"/>
              </a:rPr>
              <a:t>- Diagnostic et enjeux</a:t>
            </a:r>
          </a:p>
          <a:p>
            <a:r>
              <a:rPr lang="fr-FR" sz="1600" dirty="0">
                <a:latin typeface="Figtree" pitchFamily="2" charset="0"/>
              </a:rPr>
              <a:t>- Échanges sur les scénarios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6D0050D2-C4D0-2E59-21CE-A0948B4592C4}"/>
              </a:ext>
            </a:extLst>
          </p:cNvPr>
          <p:cNvSpPr/>
          <p:nvPr/>
        </p:nvSpPr>
        <p:spPr>
          <a:xfrm>
            <a:off x="3432167" y="2175874"/>
            <a:ext cx="2176851" cy="1833733"/>
          </a:xfrm>
          <a:prstGeom prst="ellipse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67" b="1">
                <a:solidFill>
                  <a:schemeClr val="tx1"/>
                </a:solidFill>
              </a:rPr>
              <a:t>Commission locale de l’eau</a:t>
            </a:r>
          </a:p>
        </p:txBody>
      </p:sp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90F8490C-8BDF-52F3-1109-AE05733AD1A9}"/>
              </a:ext>
            </a:extLst>
          </p:cNvPr>
          <p:cNvSpPr/>
          <p:nvPr/>
        </p:nvSpPr>
        <p:spPr>
          <a:xfrm rot="16200000">
            <a:off x="4197209" y="1629944"/>
            <a:ext cx="525715" cy="304800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>
              <a:highlight>
                <a:srgbClr val="800080"/>
              </a:highlight>
            </a:endParaRP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AE988249-CA9B-BFA0-A030-6B39FF377759}"/>
              </a:ext>
            </a:extLst>
          </p:cNvPr>
          <p:cNvSpPr/>
          <p:nvPr/>
        </p:nvSpPr>
        <p:spPr>
          <a:xfrm rot="6737316">
            <a:off x="3834129" y="4248709"/>
            <a:ext cx="495300" cy="304800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31470899-19A0-4843-5A0D-EA3CCD7F735B}"/>
              </a:ext>
            </a:extLst>
          </p:cNvPr>
          <p:cNvSpPr/>
          <p:nvPr/>
        </p:nvSpPr>
        <p:spPr>
          <a:xfrm rot="3071962">
            <a:off x="5375509" y="3810443"/>
            <a:ext cx="477385" cy="304800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DECC72F6-41BF-E44E-D115-0CE577E75754}"/>
              </a:ext>
            </a:extLst>
          </p:cNvPr>
          <p:cNvSpPr/>
          <p:nvPr/>
        </p:nvSpPr>
        <p:spPr>
          <a:xfrm rot="12175902">
            <a:off x="2833726" y="2553001"/>
            <a:ext cx="495300" cy="304800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50042CD-D93A-FD69-9EC3-30E4462D5DDD}"/>
              </a:ext>
            </a:extLst>
          </p:cNvPr>
          <p:cNvSpPr txBox="1"/>
          <p:nvPr/>
        </p:nvSpPr>
        <p:spPr>
          <a:xfrm>
            <a:off x="1073571" y="4594267"/>
            <a:ext cx="2802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latin typeface="Figtree" pitchFamily="2" charset="0"/>
              </a:rPr>
              <a:t>Etat</a:t>
            </a:r>
            <a:r>
              <a:rPr lang="fr-FR" sz="1600" b="1" dirty="0">
                <a:latin typeface="Figtree" pitchFamily="2" charset="0"/>
              </a:rPr>
              <a:t> des eaux et des milieux aquatiques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2DA6E63-8331-D78A-48F0-6F2F2BD1A515}"/>
              </a:ext>
            </a:extLst>
          </p:cNvPr>
          <p:cNvSpPr txBox="1"/>
          <p:nvPr/>
        </p:nvSpPr>
        <p:spPr>
          <a:xfrm>
            <a:off x="4723731" y="4211987"/>
            <a:ext cx="2836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Figtree" pitchFamily="2" charset="0"/>
              </a:rPr>
              <a:t>Suivi de la qualité d’eau de l’Oudon et des principaux affluents </a:t>
            </a:r>
            <a:endParaRPr lang="fr-FR" sz="1600" dirty="0">
              <a:latin typeface="Figtree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17383F5-E71F-4AC0-4FE5-91EF9C3D4E79}"/>
              </a:ext>
            </a:extLst>
          </p:cNvPr>
          <p:cNvSpPr txBox="1"/>
          <p:nvPr/>
        </p:nvSpPr>
        <p:spPr>
          <a:xfrm>
            <a:off x="966620" y="1709845"/>
            <a:ext cx="2465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Figtree" pitchFamily="2" charset="0"/>
              </a:rPr>
              <a:t>Mise à jour des données géographiques et des outils de suivi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67F03B74-EBF8-046C-F99C-C47D52D772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561" t="11640" r="58484" b="19252"/>
          <a:stretch/>
        </p:blipFill>
        <p:spPr>
          <a:xfrm>
            <a:off x="185714" y="2769200"/>
            <a:ext cx="2249393" cy="1580860"/>
          </a:xfrm>
          <a:prstGeom prst="ellipse">
            <a:avLst/>
          </a:prstGeom>
          <a:ln w="63500" cap="rnd">
            <a:solidFill>
              <a:srgbClr val="7030A0"/>
            </a:solidFill>
          </a:ln>
          <a:effectLst/>
        </p:spPr>
      </p:pic>
      <p:pic>
        <p:nvPicPr>
          <p:cNvPr id="22" name="Image 21" descr="Une image contenant plein air, plante, arbre, herbe&#10;&#10;Le contenu généré par l’IA peut être incorrect.">
            <a:extLst>
              <a:ext uri="{FF2B5EF4-FFF2-40B4-BE49-F238E27FC236}">
                <a16:creationId xmlns:a16="http://schemas.microsoft.com/office/drawing/2014/main" id="{F10B108E-ED3A-CF12-D061-B0749260ED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018" y="4852178"/>
            <a:ext cx="2275127" cy="1848203"/>
          </a:xfrm>
          <a:prstGeom prst="ellipse">
            <a:avLst/>
          </a:prstGeom>
          <a:ln w="63500" cap="rnd">
            <a:solidFill>
              <a:srgbClr val="7030A0"/>
            </a:solidFill>
          </a:ln>
          <a:effectLst/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3DCD2039-DE2B-B6FD-538B-21160573C7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104" t="11834" r="58486" b="10494"/>
          <a:stretch/>
        </p:blipFill>
        <p:spPr>
          <a:xfrm>
            <a:off x="1788859" y="5179042"/>
            <a:ext cx="2087593" cy="1435478"/>
          </a:xfrm>
          <a:prstGeom prst="ellipse">
            <a:avLst/>
          </a:prstGeom>
          <a:ln w="63500" cap="rnd">
            <a:solidFill>
              <a:srgbClr val="7030A0"/>
            </a:solidFill>
          </a:ln>
          <a:effectLst/>
        </p:spPr>
      </p:pic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6767080C-05FE-C8D7-4AFF-E0E05B96BC53}"/>
              </a:ext>
            </a:extLst>
          </p:cNvPr>
          <p:cNvSpPr/>
          <p:nvPr/>
        </p:nvSpPr>
        <p:spPr>
          <a:xfrm rot="19596126">
            <a:off x="5518502" y="2335286"/>
            <a:ext cx="477385" cy="304800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FDABECC-8CF2-05B0-ABB1-0F7DD8D30EEB}"/>
              </a:ext>
            </a:extLst>
          </p:cNvPr>
          <p:cNvSpPr txBox="1"/>
          <p:nvPr/>
        </p:nvSpPr>
        <p:spPr>
          <a:xfrm>
            <a:off x="5966259" y="2045202"/>
            <a:ext cx="318764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Figtree" pitchFamily="2" charset="0"/>
              </a:rPr>
              <a:t>Élaboration du Projet de Territoire pour la Gestion quantitative de l’Eau </a:t>
            </a:r>
          </a:p>
          <a:p>
            <a:pPr marL="228611" indent="-228611">
              <a:buFontTx/>
              <a:buChar char="-"/>
            </a:pPr>
            <a:r>
              <a:rPr lang="fr-FR" sz="1600" dirty="0">
                <a:latin typeface="Figtree" pitchFamily="2" charset="0"/>
              </a:rPr>
              <a:t>Animation du groupe de travail</a:t>
            </a:r>
          </a:p>
          <a:p>
            <a:pPr marL="228611" indent="-228611">
              <a:buFontTx/>
              <a:buChar char="-"/>
            </a:pPr>
            <a:r>
              <a:rPr lang="fr-FR" sz="1600" dirty="0">
                <a:latin typeface="Figtree" pitchFamily="2" charset="0"/>
              </a:rPr>
              <a:t>Conduite des études</a:t>
            </a:r>
          </a:p>
          <a:p>
            <a:pPr marL="228611" indent="-228611">
              <a:buFontTx/>
              <a:buChar char="-"/>
            </a:pPr>
            <a:r>
              <a:rPr lang="fr-FR" sz="1600" dirty="0">
                <a:latin typeface="Figtree" pitchFamily="2" charset="0"/>
              </a:rPr>
              <a:t>Caractérisation des plans d’eau sur le </a:t>
            </a:r>
            <a:r>
              <a:rPr lang="fr-FR" sz="1600" dirty="0" err="1">
                <a:latin typeface="Figtree" pitchFamily="2" charset="0"/>
              </a:rPr>
              <a:t>Chéran</a:t>
            </a:r>
            <a:r>
              <a:rPr lang="fr-FR" sz="1600" dirty="0">
                <a:latin typeface="Figtree" pitchFamily="2" charset="0"/>
              </a:rPr>
              <a:t> aval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CF71646-A9A3-E1AE-9506-AACD651AE3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7" b="3147"/>
          <a:stretch/>
        </p:blipFill>
        <p:spPr>
          <a:xfrm>
            <a:off x="5959262" y="204060"/>
            <a:ext cx="2249393" cy="1580860"/>
          </a:xfrm>
          <a:prstGeom prst="ellipse">
            <a:avLst/>
          </a:prstGeom>
          <a:ln w="63500" cap="rnd">
            <a:solidFill>
              <a:srgbClr val="7030A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849687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2B7DD-01D4-B239-EA5F-89B0227ED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1A950-43FA-C45F-B3A6-3B6701058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F1EF0-C068-4BB9-8764-040D30D40657}" type="slidenum">
              <a:rPr lang="fr-FR" smtClean="0"/>
              <a:t>16</a:t>
            </a:fld>
            <a:endParaRPr lang="fr-FR"/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9736F3DB-DA05-80C0-28B2-D019A675C28E}"/>
              </a:ext>
            </a:extLst>
          </p:cNvPr>
          <p:cNvSpPr txBox="1"/>
          <p:nvPr/>
        </p:nvSpPr>
        <p:spPr>
          <a:xfrm>
            <a:off x="2188029" y="136524"/>
            <a:ext cx="6193971" cy="610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91"/>
              </a:lnSpc>
              <a:spcBef>
                <a:spcPct val="0"/>
              </a:spcBef>
            </a:pPr>
            <a:r>
              <a:rPr lang="en-US" sz="2400" dirty="0">
                <a:solidFill>
                  <a:srgbClr val="0E8A7E"/>
                </a:solidFill>
                <a:highlight>
                  <a:srgbClr val="FFFFFF"/>
                </a:highlight>
                <a:latin typeface="+mj-lt"/>
              </a:rPr>
              <a:t>Communication - </a:t>
            </a:r>
            <a:r>
              <a:rPr lang="en-US" sz="2400" dirty="0" err="1">
                <a:solidFill>
                  <a:srgbClr val="0E8A7E"/>
                </a:solidFill>
                <a:highlight>
                  <a:srgbClr val="FFFFFF"/>
                </a:highlight>
                <a:latin typeface="+mj-lt"/>
              </a:rPr>
              <a:t>Sensibilisation</a:t>
            </a:r>
            <a:endParaRPr lang="en-US" sz="2400" dirty="0">
              <a:solidFill>
                <a:srgbClr val="0E8A7E"/>
              </a:solidFill>
              <a:highlight>
                <a:srgbClr val="FFFFFF"/>
              </a:highlight>
              <a:latin typeface="+mj-lt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A0666A6-CC79-E586-5FD7-51B6F8ED4494}"/>
              </a:ext>
            </a:extLst>
          </p:cNvPr>
          <p:cNvSpPr txBox="1"/>
          <p:nvPr/>
        </p:nvSpPr>
        <p:spPr>
          <a:xfrm>
            <a:off x="5220061" y="3871755"/>
            <a:ext cx="41879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400"/>
              </a:spcAft>
            </a:pPr>
            <a:r>
              <a:rPr lang="fr-FR" sz="16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200 personnes sensibilisées</a:t>
            </a:r>
            <a:endParaRPr lang="fr-FR" sz="1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Image 26" descr="Une image contenant habits, intérieur, femme, personne&#10;&#10;Le contenu généré par l’IA peut être incorrect.">
            <a:extLst>
              <a:ext uri="{FF2B5EF4-FFF2-40B4-BE49-F238E27FC236}">
                <a16:creationId xmlns:a16="http://schemas.microsoft.com/office/drawing/2014/main" id="{08EBCD8D-C572-7A28-2479-C39909782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61" y="1138371"/>
            <a:ext cx="2249701" cy="1687276"/>
          </a:xfrm>
          <a:prstGeom prst="rect">
            <a:avLst/>
          </a:prstGeom>
        </p:spPr>
      </p:pic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567228A8-1233-7556-F658-0FE9D866E5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1204755"/>
              </p:ext>
            </p:extLst>
          </p:nvPr>
        </p:nvGraphicFramePr>
        <p:xfrm>
          <a:off x="1552453" y="131931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 6" descr="Une image contenant habits, homme, texte, personne&#10;&#10;Le contenu généré par l’IA peut être incorrect.">
            <a:extLst>
              <a:ext uri="{FF2B5EF4-FFF2-40B4-BE49-F238E27FC236}">
                <a16:creationId xmlns:a16="http://schemas.microsoft.com/office/drawing/2014/main" id="{E3E31B1F-23C9-B02C-DC84-5083E8A55A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525" y="4330293"/>
            <a:ext cx="2521957" cy="287963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AD8E25D-4BAD-9A9E-BD21-8660FB599059}"/>
              </a:ext>
            </a:extLst>
          </p:cNvPr>
          <p:cNvSpPr txBox="1"/>
          <p:nvPr/>
        </p:nvSpPr>
        <p:spPr>
          <a:xfrm>
            <a:off x="4600453" y="830594"/>
            <a:ext cx="41879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400"/>
              </a:spcAft>
            </a:pPr>
            <a:r>
              <a:rPr lang="fr-FR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100 personnes sensibilisées</a:t>
            </a:r>
            <a:endParaRPr lang="fr-FR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A25BF2C-E04D-A81F-0F4C-17AAF1645481}"/>
              </a:ext>
            </a:extLst>
          </p:cNvPr>
          <p:cNvSpPr txBox="1"/>
          <p:nvPr/>
        </p:nvSpPr>
        <p:spPr>
          <a:xfrm>
            <a:off x="172240" y="2201559"/>
            <a:ext cx="41879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400"/>
              </a:spcAft>
            </a:pPr>
            <a:r>
              <a:rPr lang="fr-FR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70 personnes sensibilisées</a:t>
            </a:r>
            <a:endParaRPr lang="fr-FR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 10" descr="Une image contenant plein air, ciel, habits, personne&#10;&#10;Le contenu généré par l’IA peut être incorrect.">
            <a:extLst>
              <a:ext uri="{FF2B5EF4-FFF2-40B4-BE49-F238E27FC236}">
                <a16:creationId xmlns:a16="http://schemas.microsoft.com/office/drawing/2014/main" id="{7E48FEB9-03D4-1710-C340-2049D13987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22" y="4967755"/>
            <a:ext cx="2338295" cy="1753721"/>
          </a:xfrm>
          <a:prstGeom prst="rect">
            <a:avLst/>
          </a:prstGeom>
        </p:spPr>
      </p:pic>
      <p:pic>
        <p:nvPicPr>
          <p:cNvPr id="12" name="Image 11" descr="Une image contenant plein air, arbre, personnes, chaussures&#10;&#10;Le contenu généré par l’IA peut être incorrect.">
            <a:extLst>
              <a:ext uri="{FF2B5EF4-FFF2-40B4-BE49-F238E27FC236}">
                <a16:creationId xmlns:a16="http://schemas.microsoft.com/office/drawing/2014/main" id="{815A9A39-19E8-A9DA-C17B-1237BB9F25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24" y="2621308"/>
            <a:ext cx="2077996" cy="156029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139638E-CF02-1D4A-3828-E615FBA76133}"/>
              </a:ext>
            </a:extLst>
          </p:cNvPr>
          <p:cNvSpPr txBox="1"/>
          <p:nvPr/>
        </p:nvSpPr>
        <p:spPr>
          <a:xfrm>
            <a:off x="805698" y="4598423"/>
            <a:ext cx="41879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400"/>
              </a:spcAft>
            </a:pPr>
            <a:r>
              <a:rPr lang="fr-FR" sz="16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10 personnes sensibilisées</a:t>
            </a:r>
            <a:endParaRPr lang="fr-FR" sz="1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290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8E194-6BC5-2401-8533-9ACFD0B13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30C041E-420B-214D-BE75-755AE8902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F1EF0-C068-4BB9-8764-040D30D40657}" type="slidenum">
              <a:rPr lang="fr-FR" smtClean="0"/>
              <a:t>17</a:t>
            </a:fld>
            <a:endParaRPr lang="fr-FR"/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2DFCF441-91C0-FA56-B8FD-0913D748F7BD}"/>
              </a:ext>
            </a:extLst>
          </p:cNvPr>
          <p:cNvSpPr txBox="1"/>
          <p:nvPr/>
        </p:nvSpPr>
        <p:spPr>
          <a:xfrm>
            <a:off x="156500" y="-66444"/>
            <a:ext cx="12370369" cy="610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1"/>
              </a:lnSpc>
              <a:spcBef>
                <a:spcPct val="0"/>
              </a:spcBef>
            </a:pPr>
            <a:r>
              <a:rPr lang="en-US" sz="2400">
                <a:solidFill>
                  <a:srgbClr val="0E8A7E"/>
                </a:solidFill>
                <a:highlight>
                  <a:srgbClr val="FFFFFF"/>
                </a:highlight>
                <a:latin typeface="+mj-lt"/>
              </a:rPr>
              <a:t>Communication - </a:t>
            </a:r>
            <a:r>
              <a:rPr lang="en-US" sz="2400" err="1">
                <a:solidFill>
                  <a:srgbClr val="0E8A7E"/>
                </a:solidFill>
                <a:highlight>
                  <a:srgbClr val="FFFFFF"/>
                </a:highlight>
                <a:latin typeface="+mj-lt"/>
              </a:rPr>
              <a:t>Sensibilisation</a:t>
            </a:r>
            <a:endParaRPr lang="en-US" sz="2400">
              <a:solidFill>
                <a:srgbClr val="0E8A7E"/>
              </a:solidFill>
              <a:highlight>
                <a:srgbClr val="FFFFFF"/>
              </a:highlight>
              <a:latin typeface="+mj-lt"/>
            </a:endParaRPr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24C68D36-0DD2-4C80-598F-64EB350E3D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3806243"/>
              </p:ext>
            </p:extLst>
          </p:nvPr>
        </p:nvGraphicFramePr>
        <p:xfrm>
          <a:off x="-214918" y="4129515"/>
          <a:ext cx="4055398" cy="2226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 6" descr="Une image contenant habits, personne, intérieur, mur&#10;&#10;Le contenu généré par l’IA peut être incorrect.">
            <a:extLst>
              <a:ext uri="{FF2B5EF4-FFF2-40B4-BE49-F238E27FC236}">
                <a16:creationId xmlns:a16="http://schemas.microsoft.com/office/drawing/2014/main" id="{FFD61BF6-F680-777D-E69C-FE106DDB26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39" y="1283493"/>
            <a:ext cx="3291508" cy="246863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9D40625-2A5E-44AA-B662-78D37AD98B8F}"/>
              </a:ext>
            </a:extLst>
          </p:cNvPr>
          <p:cNvSpPr txBox="1"/>
          <p:nvPr/>
        </p:nvSpPr>
        <p:spPr>
          <a:xfrm>
            <a:off x="881407" y="3766821"/>
            <a:ext cx="41879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400"/>
              </a:spcAft>
            </a:pPr>
            <a:r>
              <a:rPr lang="fr-FR" sz="1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30 élus et techniciens</a:t>
            </a:r>
            <a:endParaRPr lang="fr-FR" sz="14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Diagramme 10">
            <a:extLst>
              <a:ext uri="{FF2B5EF4-FFF2-40B4-BE49-F238E27FC236}">
                <a16:creationId xmlns:a16="http://schemas.microsoft.com/office/drawing/2014/main" id="{B2A38430-C36F-2B2A-5057-5FA5EE7478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2287124"/>
              </p:ext>
            </p:extLst>
          </p:nvPr>
        </p:nvGraphicFramePr>
        <p:xfrm>
          <a:off x="4572000" y="4228487"/>
          <a:ext cx="4055398" cy="2226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2" name="Image 11" descr="Une image contenant plein air, herbe, ciel, plante&#10;&#10;Le contenu généré par l’IA peut être incorrect.">
            <a:extLst>
              <a:ext uri="{FF2B5EF4-FFF2-40B4-BE49-F238E27FC236}">
                <a16:creationId xmlns:a16="http://schemas.microsoft.com/office/drawing/2014/main" id="{3147A7E9-627B-C1F9-CD37-B666DA19D5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482" y="563880"/>
            <a:ext cx="2532704" cy="337693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9995744-ED89-A914-F4AC-45367E4D8E19}"/>
              </a:ext>
            </a:extLst>
          </p:cNvPr>
          <p:cNvSpPr txBox="1"/>
          <p:nvPr/>
        </p:nvSpPr>
        <p:spPr>
          <a:xfrm>
            <a:off x="5566698" y="3920710"/>
            <a:ext cx="41879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400"/>
              </a:spcAft>
            </a:pPr>
            <a:r>
              <a:rPr lang="fr-FR" sz="1400" b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100 élèves sensibilisés</a:t>
            </a:r>
            <a:endParaRPr lang="fr-FR" sz="1400" b="1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B7115344-FED4-8BBB-DDB6-894A35F55C9E}"/>
              </a:ext>
            </a:extLst>
          </p:cNvPr>
          <p:cNvSpPr/>
          <p:nvPr/>
        </p:nvSpPr>
        <p:spPr>
          <a:xfrm>
            <a:off x="3179534" y="4279522"/>
            <a:ext cx="1761671" cy="1725999"/>
          </a:xfrm>
          <a:prstGeom prst="ellipse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rgbClr val="4DAD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F250654-7B4B-CE45-FE07-2C29DB4EE5BB}"/>
              </a:ext>
            </a:extLst>
          </p:cNvPr>
          <p:cNvSpPr txBox="1"/>
          <p:nvPr/>
        </p:nvSpPr>
        <p:spPr>
          <a:xfrm>
            <a:off x="3363683" y="4550435"/>
            <a:ext cx="139337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</a:rPr>
              <a:t>66 réunions organisées en 2025</a:t>
            </a:r>
          </a:p>
          <a:p>
            <a:pPr algn="ctr"/>
            <a:r>
              <a:rPr lang="fr-FR" sz="1200" dirty="0">
                <a:solidFill>
                  <a:srgbClr val="C00000"/>
                </a:solidFill>
              </a:rPr>
              <a:t>(élus, partenaires, riverains,,,,)</a:t>
            </a:r>
          </a:p>
        </p:txBody>
      </p:sp>
    </p:spTree>
    <p:extLst>
      <p:ext uri="{BB962C8B-B14F-4D97-AF65-F5344CB8AC3E}">
        <p14:creationId xmlns:p14="http://schemas.microsoft.com/office/powerpoint/2010/main" val="2803696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C09E9-F9CB-8185-441A-49FE1E842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6DC42D2-C002-F19E-B157-BE47AB877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F1EF0-C068-4BB9-8764-040D30D40657}" type="slidenum">
              <a:rPr lang="fr-FR" smtClean="0"/>
              <a:t>18</a:t>
            </a:fld>
            <a:endParaRPr lang="fr-FR"/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F47D0CA1-81A3-AD24-F1F9-256AAA386190}"/>
              </a:ext>
            </a:extLst>
          </p:cNvPr>
          <p:cNvSpPr txBox="1"/>
          <p:nvPr/>
        </p:nvSpPr>
        <p:spPr>
          <a:xfrm>
            <a:off x="156500" y="-66444"/>
            <a:ext cx="12370369" cy="610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1"/>
              </a:lnSpc>
              <a:spcBef>
                <a:spcPct val="0"/>
              </a:spcBef>
            </a:pPr>
            <a:r>
              <a:rPr lang="en-US" sz="2400">
                <a:solidFill>
                  <a:srgbClr val="0E8A7E"/>
                </a:solidFill>
                <a:highlight>
                  <a:srgbClr val="FFFFFF"/>
                </a:highlight>
                <a:latin typeface="+mj-lt"/>
              </a:rPr>
              <a:t>Communication - </a:t>
            </a:r>
            <a:r>
              <a:rPr lang="en-US" sz="2400" err="1">
                <a:solidFill>
                  <a:srgbClr val="0E8A7E"/>
                </a:solidFill>
                <a:highlight>
                  <a:srgbClr val="FFFFFF"/>
                </a:highlight>
                <a:latin typeface="+mj-lt"/>
              </a:rPr>
              <a:t>Sensibilisation</a:t>
            </a:r>
            <a:endParaRPr lang="en-US" sz="2400">
              <a:solidFill>
                <a:srgbClr val="0E8A7E"/>
              </a:solidFill>
              <a:highlight>
                <a:srgbClr val="FFFFFF"/>
              </a:highlight>
              <a:latin typeface="+mj-lt"/>
            </a:endParaRPr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91F2B0B6-9356-E896-04D7-D52299DF0C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48413"/>
              </p:ext>
            </p:extLst>
          </p:nvPr>
        </p:nvGraphicFramePr>
        <p:xfrm>
          <a:off x="1257266" y="163982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Image 1" descr="Une image contenant texte, plante, herbe, arbre&#10;&#10;Le contenu généré par l’IA peut être incorrect.">
            <a:extLst>
              <a:ext uri="{FF2B5EF4-FFF2-40B4-BE49-F238E27FC236}">
                <a16:creationId xmlns:a16="http://schemas.microsoft.com/office/drawing/2014/main" id="{8608CE6F-0BCD-DF0B-F1FB-7B5271813A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450" y="2723358"/>
            <a:ext cx="1676819" cy="16897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Image 2" descr="Une image contenant texte, fleur, plan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5EEED1C8-0C89-AAB9-5EBE-A44687AE21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6989" y="5172953"/>
            <a:ext cx="2144177" cy="15153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Image 5" descr="Une image contenant texte, capture d’écran, Brochure&#10;&#10;Le contenu généré par l’IA peut être incorrect.">
            <a:extLst>
              <a:ext uri="{FF2B5EF4-FFF2-40B4-BE49-F238E27FC236}">
                <a16:creationId xmlns:a16="http://schemas.microsoft.com/office/drawing/2014/main" id="{071E2A67-E993-B838-81B7-84AAF93CBDF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49713"/>
          <a:stretch>
            <a:fillRect/>
          </a:stretch>
        </p:blipFill>
        <p:spPr>
          <a:xfrm>
            <a:off x="5711333" y="549481"/>
            <a:ext cx="2670633" cy="19475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Image 7" descr="Une image contenant texte, capture d’écran, affiche, signe&#10;&#10;Le contenu généré par l’IA peut être incorrect.">
            <a:extLst>
              <a:ext uri="{FF2B5EF4-FFF2-40B4-BE49-F238E27FC236}">
                <a16:creationId xmlns:a16="http://schemas.microsoft.com/office/drawing/2014/main" id="{654D547B-D032-B670-8274-4C5CF8320B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93" y="3574651"/>
            <a:ext cx="1825964" cy="25479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Image 13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1166A868-1A0F-5A57-0CFF-52BA125D7A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293" y="948858"/>
            <a:ext cx="1714846" cy="24682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Image 14" descr="Une image contenant texte, capture d’écran, Site web, Page web&#10;&#10;Le contenu généré par l’IA peut être incorrect.">
            <a:extLst>
              <a:ext uri="{FF2B5EF4-FFF2-40B4-BE49-F238E27FC236}">
                <a16:creationId xmlns:a16="http://schemas.microsoft.com/office/drawing/2014/main" id="{59E0E84A-9BED-7241-95BE-06F851B4CBE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b="67480"/>
          <a:stretch>
            <a:fillRect/>
          </a:stretch>
        </p:blipFill>
        <p:spPr>
          <a:xfrm>
            <a:off x="2449756" y="445322"/>
            <a:ext cx="2093478" cy="13725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E180F12-80EF-F470-7647-CE03EC5DE25D}"/>
              </a:ext>
            </a:extLst>
          </p:cNvPr>
          <p:cNvSpPr txBox="1"/>
          <p:nvPr/>
        </p:nvSpPr>
        <p:spPr>
          <a:xfrm>
            <a:off x="6324566" y="4450300"/>
            <a:ext cx="2057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400"/>
              </a:spcAft>
            </a:pPr>
            <a:r>
              <a:rPr lang="fr-FR" sz="1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1000 exemplaires</a:t>
            </a:r>
            <a:endParaRPr lang="fr-FR" sz="14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4727A15-1CF5-79AC-5D97-1D76EFA54EAC}"/>
              </a:ext>
            </a:extLst>
          </p:cNvPr>
          <p:cNvSpPr txBox="1"/>
          <p:nvPr/>
        </p:nvSpPr>
        <p:spPr>
          <a:xfrm>
            <a:off x="384058" y="6173628"/>
            <a:ext cx="41879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400"/>
              </a:spcAft>
            </a:pPr>
            <a:r>
              <a:rPr lang="fr-FR" sz="1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2000 exemplaires</a:t>
            </a:r>
            <a:endParaRPr lang="fr-FR" sz="14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107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A4A5E8D2-6EDC-16EF-DFE1-BBBE21E2CBDC}"/>
              </a:ext>
            </a:extLst>
          </p:cNvPr>
          <p:cNvSpPr/>
          <p:nvPr/>
        </p:nvSpPr>
        <p:spPr>
          <a:xfrm>
            <a:off x="7972125" y="1685370"/>
            <a:ext cx="1171875" cy="4670981"/>
          </a:xfrm>
          <a:custGeom>
            <a:avLst/>
            <a:gdLst/>
            <a:ahLst/>
            <a:cxnLst/>
            <a:rect l="l" t="t" r="r" b="b"/>
            <a:pathLst>
              <a:path w="3129085" h="7624810">
                <a:moveTo>
                  <a:pt x="0" y="0"/>
                </a:moveTo>
                <a:lnTo>
                  <a:pt x="3129085" y="0"/>
                </a:lnTo>
                <a:lnTo>
                  <a:pt x="3129085" y="7624810"/>
                </a:lnTo>
                <a:lnTo>
                  <a:pt x="0" y="76248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8" name="Image 7" descr="Une image contenant clipart, illustration, dessin humoristique, Graphique&#10;&#10;Description générée automatiquement">
            <a:extLst>
              <a:ext uri="{FF2B5EF4-FFF2-40B4-BE49-F238E27FC236}">
                <a16:creationId xmlns:a16="http://schemas.microsoft.com/office/drawing/2014/main" id="{529C8AF2-D75F-BA1B-0609-D46AD326C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524" y="1328640"/>
            <a:ext cx="4483186" cy="2346355"/>
          </a:xfrm>
          <a:prstGeom prst="rect">
            <a:avLst/>
          </a:prstGeom>
        </p:spPr>
      </p:pic>
      <p:pic>
        <p:nvPicPr>
          <p:cNvPr id="5" name="Image 4" descr="Une image contenant plein air, herbe, ciel, paysage&#10;&#10;Description générée automatiquement">
            <a:extLst>
              <a:ext uri="{FF2B5EF4-FFF2-40B4-BE49-F238E27FC236}">
                <a16:creationId xmlns:a16="http://schemas.microsoft.com/office/drawing/2014/main" id="{C3D3535B-EAAE-C0D9-8A21-4A5C62DEA6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30907" y="1741653"/>
            <a:ext cx="5847253" cy="4385440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22674A9F-8C02-E692-64C0-980663B00DC1}"/>
              </a:ext>
            </a:extLst>
          </p:cNvPr>
          <p:cNvSpPr/>
          <p:nvPr/>
        </p:nvSpPr>
        <p:spPr>
          <a:xfrm>
            <a:off x="1627084" y="335694"/>
            <a:ext cx="4133088" cy="3611880"/>
          </a:xfrm>
          <a:prstGeom prst="ellipse">
            <a:avLst/>
          </a:prstGeom>
          <a:solidFill>
            <a:srgbClr val="4DAD32"/>
          </a:solidFill>
          <a:ln>
            <a:solidFill>
              <a:srgbClr val="4DAD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0CF106A-2478-B182-03EC-053024264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4250" y="1184233"/>
            <a:ext cx="3918756" cy="1914801"/>
          </a:xfrm>
        </p:spPr>
        <p:txBody>
          <a:bodyPr>
            <a:noAutofit/>
          </a:bodyPr>
          <a:lstStyle/>
          <a:p>
            <a:pPr algn="ctr">
              <a:lnSpc>
                <a:spcPts val="5291"/>
              </a:lnSpc>
            </a:pPr>
            <a:r>
              <a:rPr lang="en-US" sz="2000">
                <a:solidFill>
                  <a:schemeClr val="bg1"/>
                </a:solidFill>
                <a:latin typeface="Poppins Bold"/>
              </a:rPr>
              <a:t>Pour en savoir plus sur les </a:t>
            </a:r>
            <a:r>
              <a:rPr lang="en-US" sz="2000" err="1">
                <a:solidFill>
                  <a:schemeClr val="bg1"/>
                </a:solidFill>
                <a:latin typeface="Poppins Bold"/>
              </a:rPr>
              <a:t>activités</a:t>
            </a:r>
            <a:r>
              <a:rPr lang="en-US" sz="2000">
                <a:solidFill>
                  <a:schemeClr val="bg1"/>
                </a:solidFill>
                <a:latin typeface="Poppins Bold"/>
              </a:rPr>
              <a:t> et les </a:t>
            </a:r>
            <a:r>
              <a:rPr lang="en-US" sz="2000" err="1">
                <a:solidFill>
                  <a:schemeClr val="bg1"/>
                </a:solidFill>
                <a:latin typeface="Poppins Bold"/>
              </a:rPr>
              <a:t>résultats</a:t>
            </a:r>
            <a:r>
              <a:rPr lang="en-US" sz="2000">
                <a:solidFill>
                  <a:schemeClr val="bg1"/>
                </a:solidFill>
                <a:latin typeface="Poppins Bold"/>
              </a:rPr>
              <a:t> </a:t>
            </a:r>
            <a:br>
              <a:rPr lang="en-US" sz="2000">
                <a:solidFill>
                  <a:schemeClr val="bg1"/>
                </a:solidFill>
                <a:latin typeface="Poppins Bold"/>
              </a:rPr>
            </a:br>
            <a:r>
              <a:rPr lang="en-US" sz="2000" u="sng">
                <a:solidFill>
                  <a:srgbClr val="0563C1"/>
                </a:solidFill>
                <a:latin typeface="Poppins Bold"/>
                <a:hlinkClick r:id="rId5" tooltip="http://www.bvoudon.fr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www.bvoudon.fr</a:t>
            </a:r>
            <a:endParaRPr lang="en-US" sz="2000" u="sng">
              <a:solidFill>
                <a:schemeClr val="bg1"/>
              </a:solidFill>
              <a:latin typeface="Poppins Bold"/>
              <a:hlinkClick r:id="rId5" tooltip="http://www.bvoudon.fr/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FF776B1-60E0-EA48-A2E3-3C1DB40D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F1EF0-C068-4BB9-8764-040D30D40657}" type="slidenum">
              <a:rPr lang="fr-FR" smtClean="0"/>
              <a:t>19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AB797F7-97E3-2272-97C6-074C9B3547AF}"/>
              </a:ext>
            </a:extLst>
          </p:cNvPr>
          <p:cNvSpPr txBox="1"/>
          <p:nvPr/>
        </p:nvSpPr>
        <p:spPr>
          <a:xfrm>
            <a:off x="4171950" y="5020972"/>
            <a:ext cx="4572000" cy="1346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291"/>
              </a:lnSpc>
            </a:pPr>
            <a:r>
              <a:rPr lang="en-US" sz="1800">
                <a:solidFill>
                  <a:srgbClr val="61BEAC"/>
                </a:solidFill>
                <a:latin typeface="Poppins Bold"/>
              </a:rPr>
              <a:t>Suivez-nous sur Instagram </a:t>
            </a:r>
          </a:p>
          <a:p>
            <a:pPr algn="ctr">
              <a:lnSpc>
                <a:spcPts val="5291"/>
              </a:lnSpc>
            </a:pPr>
            <a:r>
              <a:rPr lang="en-US" sz="1800">
                <a:solidFill>
                  <a:srgbClr val="61BEAC"/>
                </a:solidFill>
                <a:latin typeface="Poppins Bold"/>
              </a:rPr>
              <a:t>et sur Facebook @bassinoudon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4D544A9-DCDF-DBCB-7A27-9D3AFDF99FB1}"/>
              </a:ext>
            </a:extLst>
          </p:cNvPr>
          <p:cNvSpPr txBox="1"/>
          <p:nvPr/>
        </p:nvSpPr>
        <p:spPr>
          <a:xfrm>
            <a:off x="223506" y="6148317"/>
            <a:ext cx="3751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Zone humide des Hunaudières</a:t>
            </a:r>
          </a:p>
          <a:p>
            <a:r>
              <a:rPr lang="fr-FR">
                <a:solidFill>
                  <a:schemeClr val="bg1"/>
                </a:solidFill>
              </a:rPr>
              <a:t>à Saint Saturnin du </a:t>
            </a:r>
            <a:r>
              <a:rPr lang="fr-FR" err="1">
                <a:solidFill>
                  <a:schemeClr val="bg1"/>
                </a:solidFill>
              </a:rPr>
              <a:t>Limet</a:t>
            </a:r>
            <a:endParaRPr lang="fr-F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636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C2B9B-4DFC-1C09-A5A3-689C32FF5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F0F591-3930-8AA8-5CA3-903C77CA0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7" y="952268"/>
            <a:ext cx="3299381" cy="1325563"/>
          </a:xfrm>
        </p:spPr>
        <p:txBody>
          <a:bodyPr>
            <a:noAutofit/>
          </a:bodyPr>
          <a:lstStyle/>
          <a:p>
            <a:r>
              <a:rPr lang="fr-FR" sz="3600" dirty="0">
                <a:solidFill>
                  <a:srgbClr val="0E8A7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Gouvernance et territoire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7996567-4D87-E21A-E8D9-DDC722F97360}"/>
              </a:ext>
            </a:extLst>
          </p:cNvPr>
          <p:cNvSpPr txBox="1"/>
          <p:nvPr/>
        </p:nvSpPr>
        <p:spPr>
          <a:xfrm>
            <a:off x="3668095" y="279050"/>
            <a:ext cx="4992624" cy="1640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62"/>
              </a:lnSpc>
              <a:spcBef>
                <a:spcPct val="0"/>
              </a:spcBef>
            </a:pPr>
            <a:r>
              <a:rPr lang="en-US" sz="1800">
                <a:solidFill>
                  <a:srgbClr val="138FB2"/>
                </a:solidFill>
                <a:latin typeface="Figtree"/>
              </a:rPr>
              <a:t>Le </a:t>
            </a:r>
            <a:r>
              <a:rPr lang="en-US" sz="1800" err="1">
                <a:solidFill>
                  <a:srgbClr val="138FB2"/>
                </a:solidFill>
                <a:latin typeface="Figtree"/>
              </a:rPr>
              <a:t>Syndicat</a:t>
            </a:r>
            <a:r>
              <a:rPr lang="en-US" sz="1800">
                <a:solidFill>
                  <a:srgbClr val="138FB2"/>
                </a:solidFill>
                <a:latin typeface="Figtree"/>
              </a:rPr>
              <a:t> du </a:t>
            </a:r>
            <a:r>
              <a:rPr lang="en-US" sz="1800" err="1">
                <a:solidFill>
                  <a:srgbClr val="138FB2"/>
                </a:solidFill>
                <a:latin typeface="Figtree"/>
              </a:rPr>
              <a:t>bassin</a:t>
            </a:r>
            <a:r>
              <a:rPr lang="en-US" sz="1800">
                <a:solidFill>
                  <a:srgbClr val="138FB2"/>
                </a:solidFill>
                <a:latin typeface="Figtree"/>
              </a:rPr>
              <a:t> de </a:t>
            </a:r>
            <a:r>
              <a:rPr lang="en-US" sz="1800" err="1">
                <a:solidFill>
                  <a:srgbClr val="138FB2"/>
                </a:solidFill>
                <a:latin typeface="Figtree"/>
              </a:rPr>
              <a:t>l’Oudon</a:t>
            </a:r>
            <a:r>
              <a:rPr lang="en-US" sz="1800">
                <a:solidFill>
                  <a:srgbClr val="138FB2"/>
                </a:solidFill>
                <a:latin typeface="Figtree"/>
              </a:rPr>
              <a:t> </a:t>
            </a:r>
            <a:r>
              <a:rPr lang="en-US" sz="1800" err="1">
                <a:solidFill>
                  <a:srgbClr val="138FB2"/>
                </a:solidFill>
                <a:latin typeface="Figtree"/>
              </a:rPr>
              <a:t>intervient</a:t>
            </a:r>
            <a:r>
              <a:rPr lang="en-US" sz="1800">
                <a:solidFill>
                  <a:srgbClr val="138FB2"/>
                </a:solidFill>
                <a:latin typeface="Figtree"/>
              </a:rPr>
              <a:t> sur </a:t>
            </a:r>
            <a:r>
              <a:rPr lang="en-US" sz="1800" err="1">
                <a:solidFill>
                  <a:srgbClr val="138FB2"/>
                </a:solidFill>
                <a:latin typeface="Figtree"/>
              </a:rPr>
              <a:t>l’ensemble</a:t>
            </a:r>
            <a:r>
              <a:rPr lang="en-US" sz="1800">
                <a:solidFill>
                  <a:srgbClr val="138FB2"/>
                </a:solidFill>
                <a:latin typeface="Figtree"/>
              </a:rPr>
              <a:t> du </a:t>
            </a:r>
            <a:r>
              <a:rPr lang="en-US" sz="1800" err="1">
                <a:solidFill>
                  <a:srgbClr val="138FB2"/>
                </a:solidFill>
                <a:latin typeface="Figtree"/>
              </a:rPr>
              <a:t>bassin</a:t>
            </a:r>
            <a:r>
              <a:rPr lang="en-US" sz="1800">
                <a:solidFill>
                  <a:srgbClr val="138FB2"/>
                </a:solidFill>
                <a:latin typeface="Figtree"/>
              </a:rPr>
              <a:t> versant de </a:t>
            </a:r>
            <a:r>
              <a:rPr lang="en-US" sz="1800" err="1">
                <a:solidFill>
                  <a:srgbClr val="138FB2"/>
                </a:solidFill>
                <a:latin typeface="Figtree"/>
              </a:rPr>
              <a:t>l'Oudon</a:t>
            </a:r>
            <a:r>
              <a:rPr lang="en-US" sz="1800">
                <a:solidFill>
                  <a:srgbClr val="138FB2"/>
                </a:solidFill>
                <a:latin typeface="Figtree"/>
              </a:rPr>
              <a:t>.</a:t>
            </a:r>
          </a:p>
          <a:p>
            <a:pPr algn="ctr">
              <a:lnSpc>
                <a:spcPts val="3062"/>
              </a:lnSpc>
              <a:spcBef>
                <a:spcPct val="0"/>
              </a:spcBef>
            </a:pPr>
            <a:r>
              <a:rPr lang="en-US" sz="1800">
                <a:solidFill>
                  <a:srgbClr val="138FB2"/>
                </a:solidFill>
                <a:latin typeface="Figtree"/>
              </a:rPr>
              <a:t>52 </a:t>
            </a:r>
            <a:r>
              <a:rPr lang="en-US" sz="1800" err="1">
                <a:solidFill>
                  <a:srgbClr val="138FB2"/>
                </a:solidFill>
                <a:latin typeface="Figtree"/>
              </a:rPr>
              <a:t>élus</a:t>
            </a:r>
            <a:r>
              <a:rPr lang="en-US" sz="1800">
                <a:solidFill>
                  <a:srgbClr val="138FB2"/>
                </a:solidFill>
                <a:latin typeface="Figtree"/>
              </a:rPr>
              <a:t> </a:t>
            </a:r>
            <a:r>
              <a:rPr lang="en-US" sz="1800" err="1">
                <a:solidFill>
                  <a:srgbClr val="138FB2"/>
                </a:solidFill>
                <a:latin typeface="Figtree"/>
              </a:rPr>
              <a:t>titulaires</a:t>
            </a:r>
            <a:r>
              <a:rPr lang="en-US" sz="1800">
                <a:solidFill>
                  <a:srgbClr val="138FB2"/>
                </a:solidFill>
                <a:latin typeface="Figtree"/>
              </a:rPr>
              <a:t>, 52 </a:t>
            </a:r>
            <a:r>
              <a:rPr lang="en-US" sz="1800" err="1">
                <a:solidFill>
                  <a:srgbClr val="138FB2"/>
                </a:solidFill>
                <a:latin typeface="Figtree"/>
              </a:rPr>
              <a:t>suppléants</a:t>
            </a:r>
            <a:endParaRPr lang="en-US" sz="1800">
              <a:solidFill>
                <a:srgbClr val="138FB2"/>
              </a:solidFill>
              <a:latin typeface="Figtree"/>
            </a:endParaRPr>
          </a:p>
          <a:p>
            <a:pPr algn="ctr">
              <a:lnSpc>
                <a:spcPts val="3062"/>
              </a:lnSpc>
              <a:spcBef>
                <a:spcPct val="0"/>
              </a:spcBef>
            </a:pPr>
            <a:r>
              <a:rPr lang="en-US" sz="1800">
                <a:solidFill>
                  <a:srgbClr val="138FB2"/>
                </a:solidFill>
                <a:latin typeface="Figtree"/>
              </a:rPr>
              <a:t>13 agents techniques et </a:t>
            </a:r>
            <a:r>
              <a:rPr lang="en-US" sz="1800" err="1">
                <a:solidFill>
                  <a:srgbClr val="138FB2"/>
                </a:solidFill>
                <a:latin typeface="Figtree"/>
              </a:rPr>
              <a:t>administratifs</a:t>
            </a:r>
            <a:endParaRPr lang="en-US" sz="1800">
              <a:solidFill>
                <a:srgbClr val="138FB2"/>
              </a:solidFill>
              <a:latin typeface="Figtree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714E21-F4E2-2ED4-D667-6A0B41CCE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F1EF0-C068-4BB9-8764-040D30D40657}" type="slidenum">
              <a:rPr lang="fr-FR" smtClean="0"/>
              <a:t>2</a:t>
            </a:fld>
            <a:endParaRPr lang="fr-FR"/>
          </a:p>
        </p:txBody>
      </p:sp>
      <p:pic>
        <p:nvPicPr>
          <p:cNvPr id="4" name="Image 3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D5ACC312-3EA2-0327-E21F-F5FAF19DA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6877" y="2257121"/>
            <a:ext cx="4992623" cy="4372540"/>
          </a:xfrm>
          <a:prstGeom prst="rect">
            <a:avLst/>
          </a:prstGeom>
        </p:spPr>
      </p:pic>
      <p:pic>
        <p:nvPicPr>
          <p:cNvPr id="9" name="Image 8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62CAB250-99E5-B735-6B70-F69D6DF79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64" y="2217295"/>
            <a:ext cx="3704178" cy="464070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3786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47500-E537-791D-D073-5D2E8D9F4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C3FA3C-1C5F-F547-013C-C17552BAF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22" y="456968"/>
            <a:ext cx="8271653" cy="1325563"/>
          </a:xfrm>
        </p:spPr>
        <p:txBody>
          <a:bodyPr>
            <a:noAutofit/>
          </a:bodyPr>
          <a:lstStyle/>
          <a:p>
            <a:r>
              <a:rPr lang="fr-FR" sz="3600" dirty="0">
                <a:solidFill>
                  <a:srgbClr val="0E8A7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 cadre de l’action du syndicat</a:t>
            </a: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5D4A4600-6674-4838-2515-56835229F9E6}"/>
              </a:ext>
            </a:extLst>
          </p:cNvPr>
          <p:cNvSpPr/>
          <p:nvPr/>
        </p:nvSpPr>
        <p:spPr>
          <a:xfrm>
            <a:off x="319087" y="1428751"/>
            <a:ext cx="8505825" cy="5095874"/>
          </a:xfrm>
          <a:custGeom>
            <a:avLst/>
            <a:gdLst/>
            <a:ahLst/>
            <a:cxnLst/>
            <a:rect l="l" t="t" r="r" b="b"/>
            <a:pathLst>
              <a:path w="14291339" h="7874352">
                <a:moveTo>
                  <a:pt x="0" y="0"/>
                </a:moveTo>
                <a:lnTo>
                  <a:pt x="14291340" y="0"/>
                </a:lnTo>
                <a:lnTo>
                  <a:pt x="14291340" y="7874352"/>
                </a:lnTo>
                <a:lnTo>
                  <a:pt x="0" y="78743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5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105403-0B4E-E7E7-A759-45C2FC68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F1EF0-C068-4BB9-8764-040D30D4065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4354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350FB-41AE-0B02-7F28-ECCE4ED32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19E34A-5AC3-6DE5-6BCD-35C12A0C5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22" y="456968"/>
            <a:ext cx="8271653" cy="1325563"/>
          </a:xfrm>
        </p:spPr>
        <p:txBody>
          <a:bodyPr>
            <a:noAutofit/>
          </a:bodyPr>
          <a:lstStyle/>
          <a:p>
            <a:pPr algn="ctr"/>
            <a:r>
              <a:rPr lang="fr-FR" sz="3200" dirty="0">
                <a:solidFill>
                  <a:srgbClr val="0E8A7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Synthèse du compte administratif 2025</a:t>
            </a:r>
            <a:br>
              <a:rPr lang="fr-FR" sz="3200" dirty="0">
                <a:solidFill>
                  <a:srgbClr val="0E8A7E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fr-FR" sz="3200" dirty="0">
                <a:solidFill>
                  <a:srgbClr val="0E8A7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DEPENSES</a:t>
            </a:r>
          </a:p>
        </p:txBody>
      </p: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00000000-0008-0000-09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1474279"/>
              </p:ext>
            </p:extLst>
          </p:nvPr>
        </p:nvGraphicFramePr>
        <p:xfrm>
          <a:off x="815228" y="1558359"/>
          <a:ext cx="7513544" cy="4311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1F0F4D-21D2-2912-281E-556CB9DEC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F1EF0-C068-4BB9-8764-040D30D40657}" type="slidenum">
              <a:rPr lang="fr-FR" smtClean="0"/>
              <a:t>4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22157D8-CC40-9969-99F8-F821CE13762F}"/>
              </a:ext>
            </a:extLst>
          </p:cNvPr>
          <p:cNvSpPr txBox="1"/>
          <p:nvPr/>
        </p:nvSpPr>
        <p:spPr>
          <a:xfrm>
            <a:off x="219075" y="6031700"/>
            <a:ext cx="1188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Le compte administratif complet est annexé au rapport annuel sur www.bvoudon.fr</a:t>
            </a:r>
          </a:p>
        </p:txBody>
      </p:sp>
    </p:spTree>
    <p:extLst>
      <p:ext uri="{BB962C8B-B14F-4D97-AF65-F5344CB8AC3E}">
        <p14:creationId xmlns:p14="http://schemas.microsoft.com/office/powerpoint/2010/main" val="3618873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424B43B-F93A-701E-5324-45B31ABDD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F1EF0-C068-4BB9-8764-040D30D40657}" type="slidenum">
              <a:rPr lang="fr-FR" smtClean="0"/>
              <a:t>5</a:t>
            </a:fld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44A49F7-DEAF-0A38-2541-663E92CB9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173" y="714143"/>
            <a:ext cx="8271653" cy="1325563"/>
          </a:xfrm>
        </p:spPr>
        <p:txBody>
          <a:bodyPr>
            <a:noAutofit/>
          </a:bodyPr>
          <a:lstStyle/>
          <a:p>
            <a:pPr algn="ctr"/>
            <a:r>
              <a:rPr lang="fr-FR" sz="3200">
                <a:solidFill>
                  <a:srgbClr val="0E8A7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Synthèse du compte administratif 2025 - RECETTES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00000000-0008-0000-09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0161488"/>
              </p:ext>
            </p:extLst>
          </p:nvPr>
        </p:nvGraphicFramePr>
        <p:xfrm>
          <a:off x="796737" y="1976756"/>
          <a:ext cx="7550523" cy="4379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Graphique 1">
            <a:extLst>
              <a:ext uri="{FF2B5EF4-FFF2-40B4-BE49-F238E27FC236}">
                <a16:creationId xmlns:a16="http://schemas.microsoft.com/office/drawing/2014/main" id="{00000000-0008-0000-09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2087688"/>
              </p:ext>
            </p:extLst>
          </p:nvPr>
        </p:nvGraphicFramePr>
        <p:xfrm>
          <a:off x="880782" y="1764262"/>
          <a:ext cx="7550523" cy="4379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83678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23C3C-E550-BDC5-6FF8-CE17CCFF1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6A7F4B-2875-E7AE-C331-95B2CD73C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F1EF0-C068-4BB9-8764-040D30D40657}" type="slidenum">
              <a:rPr lang="fr-FR" smtClean="0"/>
              <a:t>6</a:t>
            </a:fld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AC4D788-4071-6E4C-94A7-0CBB3DC68336}"/>
              </a:ext>
            </a:extLst>
          </p:cNvPr>
          <p:cNvSpPr txBox="1"/>
          <p:nvPr/>
        </p:nvSpPr>
        <p:spPr>
          <a:xfrm>
            <a:off x="6682955" y="4201913"/>
            <a:ext cx="2382581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/>
              <a:t>REDUIRE LA VULNERABILITE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400"/>
              <a:t>Démarrage de l’étude d’adaptation au changement climatique  suite aux inondations de 2024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400"/>
              <a:t>Fin des travaux de la zone de temporisation de Loiron.</a:t>
            </a:r>
          </a:p>
          <a:p>
            <a:endParaRPr lang="fr-FR" sz="1400"/>
          </a:p>
          <a:p>
            <a:pPr marL="285750" indent="-285750" algn="ctr">
              <a:buFont typeface="Courier New" panose="02070309020205020404" pitchFamily="49" charset="0"/>
              <a:buChar char="o"/>
            </a:pPr>
            <a:endParaRPr lang="fr-FR" sz="140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fr-FR" sz="140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5192308-0ECD-AFAD-5E9D-7E9903F65569}"/>
              </a:ext>
            </a:extLst>
          </p:cNvPr>
          <p:cNvSpPr txBox="1"/>
          <p:nvPr/>
        </p:nvSpPr>
        <p:spPr>
          <a:xfrm>
            <a:off x="78464" y="4802077"/>
            <a:ext cx="263890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SUIVI REGLEMENTAIRE</a:t>
            </a:r>
          </a:p>
          <a:p>
            <a:pPr marL="285750" indent="-285750" algn="ctr">
              <a:buFont typeface="Courier New" panose="02070309020205020404" pitchFamily="49" charset="0"/>
              <a:buChar char="o"/>
            </a:pPr>
            <a:r>
              <a:rPr lang="fr-FR" sz="1600" dirty="0"/>
              <a:t>Mise à jour du document d’organisation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A7A2740-0E93-9F10-47DE-BF49E737BB8E}"/>
              </a:ext>
            </a:extLst>
          </p:cNvPr>
          <p:cNvSpPr txBox="1"/>
          <p:nvPr/>
        </p:nvSpPr>
        <p:spPr>
          <a:xfrm>
            <a:off x="426112" y="1023877"/>
            <a:ext cx="2591270" cy="27392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EXPLOITER LES OUVRAGES ECRETEURS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400" dirty="0"/>
              <a:t>Maintenance – entretien de 15 barrages et 1 digue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400" dirty="0"/>
              <a:t>21 visites de surveillance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400" dirty="0"/>
              <a:t>3 épisodes de crues gérés dont 1 vigilance orange, 2 vigilances jaunes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400" dirty="0"/>
              <a:t>2 astreintes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400" dirty="0"/>
              <a:t>1 commission paritaire d’indemnisation de perte de récoltes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D434EC64-9DDF-F7B3-0447-22336D81CDAA}"/>
              </a:ext>
            </a:extLst>
          </p:cNvPr>
          <p:cNvSpPr/>
          <p:nvPr/>
        </p:nvSpPr>
        <p:spPr>
          <a:xfrm>
            <a:off x="3683312" y="2210737"/>
            <a:ext cx="2141195" cy="15825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>
                <a:solidFill>
                  <a:schemeClr val="accent5">
                    <a:lumMod val="50000"/>
                  </a:schemeClr>
                </a:solidFill>
              </a:rPr>
              <a:t>PREVENTION DES INONDATIONS</a:t>
            </a:r>
          </a:p>
        </p:txBody>
      </p:sp>
      <p:sp>
        <p:nvSpPr>
          <p:cNvPr id="28" name="Flèche : droite 27">
            <a:extLst>
              <a:ext uri="{FF2B5EF4-FFF2-40B4-BE49-F238E27FC236}">
                <a16:creationId xmlns:a16="http://schemas.microsoft.com/office/drawing/2014/main" id="{A2D503F4-CF76-C014-5E13-E1288E41584B}"/>
              </a:ext>
            </a:extLst>
          </p:cNvPr>
          <p:cNvSpPr/>
          <p:nvPr/>
        </p:nvSpPr>
        <p:spPr>
          <a:xfrm rot="19181834">
            <a:off x="5447880" y="1853745"/>
            <a:ext cx="613211" cy="140582"/>
          </a:xfrm>
          <a:prstGeom prst="rightArrow">
            <a:avLst>
              <a:gd name="adj1" fmla="val 63964"/>
              <a:gd name="adj2" fmla="val 50000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29" name="Flèche : droite 28">
            <a:extLst>
              <a:ext uri="{FF2B5EF4-FFF2-40B4-BE49-F238E27FC236}">
                <a16:creationId xmlns:a16="http://schemas.microsoft.com/office/drawing/2014/main" id="{80DA0603-F391-D96E-9FF0-5454CF6BA9DC}"/>
              </a:ext>
            </a:extLst>
          </p:cNvPr>
          <p:cNvSpPr/>
          <p:nvPr/>
        </p:nvSpPr>
        <p:spPr>
          <a:xfrm rot="8427128">
            <a:off x="3588259" y="4013094"/>
            <a:ext cx="469902" cy="249154"/>
          </a:xfrm>
          <a:prstGeom prst="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30" name="Flèche : droite 29">
            <a:extLst>
              <a:ext uri="{FF2B5EF4-FFF2-40B4-BE49-F238E27FC236}">
                <a16:creationId xmlns:a16="http://schemas.microsoft.com/office/drawing/2014/main" id="{597FC1B4-53BB-5BE3-0D15-04BAD1BF45B5}"/>
              </a:ext>
            </a:extLst>
          </p:cNvPr>
          <p:cNvSpPr/>
          <p:nvPr/>
        </p:nvSpPr>
        <p:spPr>
          <a:xfrm rot="13608326">
            <a:off x="3636627" y="1822771"/>
            <a:ext cx="511066" cy="180410"/>
          </a:xfrm>
          <a:prstGeom prst="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31" name="Flèche : droite 30">
            <a:extLst>
              <a:ext uri="{FF2B5EF4-FFF2-40B4-BE49-F238E27FC236}">
                <a16:creationId xmlns:a16="http://schemas.microsoft.com/office/drawing/2014/main" id="{9547F44A-40E9-5FCB-AB4A-5EF111216FED}"/>
              </a:ext>
            </a:extLst>
          </p:cNvPr>
          <p:cNvSpPr/>
          <p:nvPr/>
        </p:nvSpPr>
        <p:spPr>
          <a:xfrm rot="2631932">
            <a:off x="5501883" y="4043689"/>
            <a:ext cx="469903" cy="252485"/>
          </a:xfrm>
          <a:prstGeom prst="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8D18D322-5346-A34C-D48E-22CDF6BBEB61}"/>
              </a:ext>
            </a:extLst>
          </p:cNvPr>
          <p:cNvSpPr/>
          <p:nvPr/>
        </p:nvSpPr>
        <p:spPr>
          <a:xfrm>
            <a:off x="5168420" y="212521"/>
            <a:ext cx="1407352" cy="1329007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368E0718-D84F-1B69-DC44-C49DC8CA31C5}"/>
              </a:ext>
            </a:extLst>
          </p:cNvPr>
          <p:cNvSpPr/>
          <p:nvPr/>
        </p:nvSpPr>
        <p:spPr>
          <a:xfrm>
            <a:off x="2925401" y="4553073"/>
            <a:ext cx="1338215" cy="1329007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1622C42-F825-6B02-4F70-17647410C2A5}"/>
              </a:ext>
            </a:extLst>
          </p:cNvPr>
          <p:cNvSpPr txBox="1"/>
          <p:nvPr/>
        </p:nvSpPr>
        <p:spPr>
          <a:xfrm>
            <a:off x="6684800" y="676126"/>
            <a:ext cx="2308415" cy="25237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/>
              <a:t>MIEUX GERER LES GRANDS PLANS D’EAU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400"/>
              <a:t>Activation de l’ouvrage de Saint Aubin à Pouancé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400"/>
              <a:t>Visite à aspect technique (VTA) de l’ouvrage du TERTRE.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400"/>
              <a:t>VTA de l’ouvrage de la Pelleterie et de Bel Orient.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sz="1400">
              <a:highlight>
                <a:srgbClr val="FFFF00"/>
              </a:highlight>
            </a:endParaRPr>
          </a:p>
        </p:txBody>
      </p:sp>
      <p:pic>
        <p:nvPicPr>
          <p:cNvPr id="3" name="Image 2" descr="Une image contenant plein air, ciel, nuage, eau&#10;&#10;Le contenu généré par l’IA peut être incorrect.">
            <a:extLst>
              <a:ext uri="{FF2B5EF4-FFF2-40B4-BE49-F238E27FC236}">
                <a16:creationId xmlns:a16="http://schemas.microsoft.com/office/drawing/2014/main" id="{F6262BA5-5E90-23E5-6623-70E21DEE8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153" y="190291"/>
            <a:ext cx="1470091" cy="142526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solidFill>
              <a:srgbClr val="002060"/>
            </a:solidFill>
          </a:ln>
        </p:spPr>
      </p:pic>
      <p:pic>
        <p:nvPicPr>
          <p:cNvPr id="1026" name="Picture 2" descr="Un mort, des villages sous l'eau, des écoles évacuées... le bilan très ...">
            <a:extLst>
              <a:ext uri="{FF2B5EF4-FFF2-40B4-BE49-F238E27FC236}">
                <a16:creationId xmlns:a16="http://schemas.microsoft.com/office/drawing/2014/main" id="{6A35B0F3-B5A3-5ED0-5C80-1571A77A9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963" y="4500598"/>
            <a:ext cx="1351494" cy="1447084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971030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7BDF2-8F1F-EBDE-5BB0-0B2E30105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E90F59-65FE-B13C-50B9-D889FCA19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F1EF0-C068-4BB9-8764-040D30D40657}" type="slidenum">
              <a:rPr lang="fr-FR" smtClean="0"/>
              <a:t>7</a:t>
            </a:fld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77B0EF2-2294-667D-E576-9EEBE384D330}"/>
              </a:ext>
            </a:extLst>
          </p:cNvPr>
          <p:cNvSpPr txBox="1"/>
          <p:nvPr/>
        </p:nvSpPr>
        <p:spPr>
          <a:xfrm>
            <a:off x="188212" y="945493"/>
            <a:ext cx="3068954" cy="19697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highlight>
                  <a:srgbClr val="FFFFFF"/>
                </a:highlight>
              </a:rPr>
              <a:t>Préserver la biodiversité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200" dirty="0">
                <a:highlight>
                  <a:srgbClr val="FFFFFF"/>
                </a:highlight>
              </a:rPr>
              <a:t>Inventaires faune/flore avant travaux sur 4 sites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200" dirty="0">
                <a:highlight>
                  <a:srgbClr val="FFFFFF"/>
                </a:highlight>
              </a:rPr>
              <a:t>Suivie de la Loutre, du Campagnol amphibie et du Castor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200" dirty="0">
                <a:highlight>
                  <a:srgbClr val="FFFFFF"/>
                </a:highlight>
              </a:rPr>
              <a:t>1 demande de dérogation « espèces protégées »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200" dirty="0">
                <a:highlight>
                  <a:srgbClr val="FFFFFF"/>
                </a:highlight>
              </a:rPr>
              <a:t>Réalisation de suivis </a:t>
            </a:r>
            <a:r>
              <a:rPr lang="fr-FR" sz="1200" dirty="0" err="1">
                <a:highlight>
                  <a:srgbClr val="FFFFFF"/>
                </a:highlight>
              </a:rPr>
              <a:t>hydrobiologiques</a:t>
            </a:r>
            <a:r>
              <a:rPr lang="fr-FR" sz="1200" dirty="0">
                <a:highlight>
                  <a:srgbClr val="FFFFFF"/>
                </a:highlight>
              </a:rPr>
              <a:t> sur 2 stations après travaux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sz="1200" dirty="0">
              <a:highlight>
                <a:srgbClr val="FFFF00"/>
              </a:highlight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FA4622D-A0DC-AC2C-3551-712B90FF22D0}"/>
              </a:ext>
            </a:extLst>
          </p:cNvPr>
          <p:cNvSpPr txBox="1"/>
          <p:nvPr/>
        </p:nvSpPr>
        <p:spPr>
          <a:xfrm>
            <a:off x="102206" y="4978873"/>
            <a:ext cx="2837381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highlight>
                  <a:srgbClr val="FFFFFF"/>
                </a:highlight>
              </a:rPr>
              <a:t>Gérer espèces exotiques envahissantes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200" dirty="0">
                <a:highlight>
                  <a:srgbClr val="FFFFFF"/>
                </a:highlight>
              </a:rPr>
              <a:t>Arrachage manuel de la </a:t>
            </a:r>
            <a:r>
              <a:rPr lang="fr-FR" sz="1200" dirty="0" err="1">
                <a:highlight>
                  <a:srgbClr val="FFFFFF"/>
                </a:highlight>
              </a:rPr>
              <a:t>Jussie</a:t>
            </a:r>
            <a:r>
              <a:rPr lang="fr-FR" sz="1200" dirty="0">
                <a:highlight>
                  <a:srgbClr val="FFFFFF"/>
                </a:highlight>
              </a:rPr>
              <a:t> (Oudon, </a:t>
            </a:r>
            <a:r>
              <a:rPr lang="fr-FR" sz="1200" dirty="0" err="1">
                <a:highlight>
                  <a:srgbClr val="FFFFFF"/>
                </a:highlight>
              </a:rPr>
              <a:t>Verzée</a:t>
            </a:r>
            <a:r>
              <a:rPr lang="fr-FR" sz="1200" dirty="0">
                <a:highlight>
                  <a:srgbClr val="FFFFFF"/>
                </a:highlight>
              </a:rPr>
              <a:t>, Courgeon)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200" dirty="0">
                <a:highlight>
                  <a:srgbClr val="FFFFFF"/>
                </a:highlight>
              </a:rPr>
              <a:t>Apparition de la Crassule de Helms à </a:t>
            </a:r>
            <a:r>
              <a:rPr lang="fr-FR" sz="1200" dirty="0" err="1">
                <a:highlight>
                  <a:srgbClr val="FFFFFF"/>
                </a:highlight>
              </a:rPr>
              <a:t>Loiré</a:t>
            </a:r>
            <a:endParaRPr lang="fr-FR" sz="1200" dirty="0">
              <a:highlight>
                <a:srgbClr val="FFFFFF"/>
              </a:highlight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200" dirty="0">
                <a:highlight>
                  <a:srgbClr val="FFFFFF"/>
                </a:highlight>
              </a:rPr>
              <a:t>6 438 captures de rongeurs aquatiques envahissants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sz="1200" dirty="0">
              <a:highlight>
                <a:srgbClr val="FFFF00"/>
              </a:highlight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578B8F9-74CB-CB31-2A30-F3136551F840}"/>
              </a:ext>
            </a:extLst>
          </p:cNvPr>
          <p:cNvSpPr txBox="1"/>
          <p:nvPr/>
        </p:nvSpPr>
        <p:spPr>
          <a:xfrm>
            <a:off x="5130193" y="104104"/>
            <a:ext cx="3599806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highlight>
                  <a:srgbClr val="FFFFFF"/>
                </a:highlight>
              </a:rPr>
              <a:t>Réduire l’impact des plans d’eau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200" dirty="0">
                <a:highlight>
                  <a:srgbClr val="FFFFFF"/>
                </a:highlight>
              </a:rPr>
              <a:t>2 études préalables à Loiron-</a:t>
            </a:r>
            <a:r>
              <a:rPr lang="fr-FR" sz="1200" dirty="0" err="1">
                <a:highlight>
                  <a:srgbClr val="FFFFFF"/>
                </a:highlight>
              </a:rPr>
              <a:t>Ruillé</a:t>
            </a:r>
            <a:r>
              <a:rPr lang="fr-FR" sz="1200" dirty="0">
                <a:highlight>
                  <a:srgbClr val="FFFFFF"/>
                </a:highlight>
              </a:rPr>
              <a:t> et Ombrée d’Anjou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200" dirty="0">
                <a:highlight>
                  <a:srgbClr val="FFFFFF"/>
                </a:highlight>
              </a:rPr>
              <a:t>Effacement de 4 plans d’eau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2D0C348-840A-6DDB-DC38-BD6EE32BC660}"/>
              </a:ext>
            </a:extLst>
          </p:cNvPr>
          <p:cNvSpPr txBox="1"/>
          <p:nvPr/>
        </p:nvSpPr>
        <p:spPr>
          <a:xfrm>
            <a:off x="5607081" y="2601916"/>
            <a:ext cx="3599807" cy="10464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highlight>
                  <a:srgbClr val="FFFFFF"/>
                </a:highlight>
              </a:rPr>
              <a:t>Restaurer la morphologie des cours d’eau</a:t>
            </a:r>
            <a:endParaRPr lang="fr-FR" sz="1200" dirty="0">
              <a:highlight>
                <a:srgbClr val="FFFFFF"/>
              </a:highlight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200" dirty="0">
                <a:highlight>
                  <a:srgbClr val="FFFFFF"/>
                </a:highlight>
              </a:rPr>
              <a:t>3 études préalables (</a:t>
            </a:r>
            <a:r>
              <a:rPr lang="fr-FR" sz="1200" dirty="0" err="1">
                <a:highlight>
                  <a:srgbClr val="FFFFFF"/>
                </a:highlight>
              </a:rPr>
              <a:t>Araize</a:t>
            </a:r>
            <a:r>
              <a:rPr lang="fr-FR" sz="1200" dirty="0">
                <a:highlight>
                  <a:srgbClr val="FFFFFF"/>
                </a:highlight>
              </a:rPr>
              <a:t>-Ponceau, Oudon, </a:t>
            </a:r>
            <a:r>
              <a:rPr lang="fr-FR" sz="1200" dirty="0" err="1">
                <a:highlight>
                  <a:srgbClr val="FFFFFF"/>
                </a:highlight>
              </a:rPr>
              <a:t>Ebeaupinière</a:t>
            </a:r>
            <a:r>
              <a:rPr lang="fr-FR" sz="1200" dirty="0">
                <a:highlight>
                  <a:srgbClr val="FFFFFF"/>
                </a:highlight>
              </a:rPr>
              <a:t>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200" dirty="0">
                <a:highlight>
                  <a:srgbClr val="FFFFFF"/>
                </a:highlight>
              </a:rPr>
              <a:t>3,2 km de cours d’eau restaurés (</a:t>
            </a:r>
            <a:r>
              <a:rPr lang="fr-FR" sz="1200" dirty="0" err="1">
                <a:highlight>
                  <a:srgbClr val="FFFFFF"/>
                </a:highlight>
              </a:rPr>
              <a:t>Uzure</a:t>
            </a:r>
            <a:r>
              <a:rPr lang="fr-FR" sz="1200" dirty="0">
                <a:highlight>
                  <a:srgbClr val="FFFFFF"/>
                </a:highlight>
              </a:rPr>
              <a:t>, Argos, Biscaye)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D04DB3-ACE7-E9BD-2DB1-D8736308891C}"/>
              </a:ext>
            </a:extLst>
          </p:cNvPr>
          <p:cNvSpPr txBox="1"/>
          <p:nvPr/>
        </p:nvSpPr>
        <p:spPr>
          <a:xfrm>
            <a:off x="6172818" y="5490370"/>
            <a:ext cx="3058563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highlight>
                  <a:srgbClr val="FFFFFF"/>
                </a:highlight>
              </a:rPr>
              <a:t>Restaurer la continuité écologique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200" dirty="0">
                <a:highlight>
                  <a:srgbClr val="FFFFFF"/>
                </a:highlight>
              </a:rPr>
              <a:t>3 études préalables (Moulin de Blochet, moulin Neuf, moulin de la Pommeraye)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200" dirty="0">
                <a:highlight>
                  <a:srgbClr val="FFFFFF"/>
                </a:highlight>
              </a:rPr>
              <a:t>Effacement de 6 seuils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sz="1200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sz="12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D4C7EB8-D06F-3BC6-4C49-51A19F66633A}"/>
              </a:ext>
            </a:extLst>
          </p:cNvPr>
          <p:cNvSpPr txBox="1"/>
          <p:nvPr/>
        </p:nvSpPr>
        <p:spPr>
          <a:xfrm>
            <a:off x="2996147" y="5215488"/>
            <a:ext cx="3264828" cy="10464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highlight>
                  <a:srgbClr val="FFFFFF"/>
                </a:highlight>
              </a:rPr>
              <a:t>Gérer et restaurer les zones humides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200" dirty="0">
                <a:highlight>
                  <a:srgbClr val="FFFFFF"/>
                </a:highlight>
              </a:rPr>
              <a:t>Etude de la zone humide du Thiberge (Erdre en Anjou)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200" dirty="0">
                <a:highlight>
                  <a:srgbClr val="FFFFFF"/>
                </a:highlight>
              </a:rPr>
              <a:t>Etude de la zone humide de l’Oudon (Craon)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200" dirty="0">
                <a:highlight>
                  <a:srgbClr val="FFFFFF"/>
                </a:highlight>
              </a:rPr>
              <a:t>Gestion de la zone humide de la Gravelle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429C36A-B45A-EACB-EECB-03D18CA31F66}"/>
              </a:ext>
            </a:extLst>
          </p:cNvPr>
          <p:cNvSpPr/>
          <p:nvPr/>
        </p:nvSpPr>
        <p:spPr>
          <a:xfrm>
            <a:off x="3355943" y="2344147"/>
            <a:ext cx="2151040" cy="214083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rgbClr val="FFFFFF"/>
                </a:solidFill>
              </a:rPr>
              <a:t>GESTION ET RESTAURATION DES MILIEUX AQUATIQUES</a:t>
            </a:r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id="{34ADABB5-3319-9F97-6455-8FB9B8BA1923}"/>
              </a:ext>
            </a:extLst>
          </p:cNvPr>
          <p:cNvSpPr/>
          <p:nvPr/>
        </p:nvSpPr>
        <p:spPr>
          <a:xfrm rot="15406080">
            <a:off x="3881259" y="1893312"/>
            <a:ext cx="840463" cy="474357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F9302024-F1EE-CF5D-6050-6D1926670078}"/>
              </a:ext>
            </a:extLst>
          </p:cNvPr>
          <p:cNvSpPr/>
          <p:nvPr/>
        </p:nvSpPr>
        <p:spPr>
          <a:xfrm rot="1909125">
            <a:off x="4997094" y="3706830"/>
            <a:ext cx="920037" cy="511309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1D781D5E-2257-8D08-37E4-481AE6DD3CD4}"/>
              </a:ext>
            </a:extLst>
          </p:cNvPr>
          <p:cNvSpPr/>
          <p:nvPr/>
        </p:nvSpPr>
        <p:spPr>
          <a:xfrm rot="19642028">
            <a:off x="5084176" y="2196244"/>
            <a:ext cx="920037" cy="511309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615F5530-DF9D-2518-6F8C-1133B7382933}"/>
              </a:ext>
            </a:extLst>
          </p:cNvPr>
          <p:cNvSpPr/>
          <p:nvPr/>
        </p:nvSpPr>
        <p:spPr>
          <a:xfrm rot="9612967">
            <a:off x="2688572" y="3738485"/>
            <a:ext cx="920037" cy="511309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01C5B112-B0F4-7710-CA39-82795092A3E9}"/>
              </a:ext>
            </a:extLst>
          </p:cNvPr>
          <p:cNvSpPr/>
          <p:nvPr/>
        </p:nvSpPr>
        <p:spPr>
          <a:xfrm rot="5810347">
            <a:off x="3859927" y="4484786"/>
            <a:ext cx="920037" cy="511309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A8D3B24B-740E-74B4-B20D-8F000F354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6577" y="870179"/>
            <a:ext cx="1731737" cy="1731737"/>
          </a:xfrm>
          <a:prstGeom prst="ellipse">
            <a:avLst/>
          </a:prstGeom>
          <a:ln w="63500" cap="rnd">
            <a:solidFill>
              <a:srgbClr val="92D05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" name="AutoShape 2" descr="Naaldkruid, Crassula helmsii – The Pond Library">
            <a:extLst>
              <a:ext uri="{FF2B5EF4-FFF2-40B4-BE49-F238E27FC236}">
                <a16:creationId xmlns:a16="http://schemas.microsoft.com/office/drawing/2014/main" id="{E3EEBBDD-AD6E-C484-BE40-47015364CD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5BD7917-8D65-BD34-A184-B780412C8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723" y="3467985"/>
            <a:ext cx="1931450" cy="1446550"/>
          </a:xfrm>
          <a:prstGeom prst="ellipse">
            <a:avLst/>
          </a:prstGeom>
          <a:ln w="63500" cap="rnd">
            <a:solidFill>
              <a:srgbClr val="92D05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Image 22" descr="Une image contenant Libellules et demoiselles, Névroptères, Æschne bleue, invertébré&#10;&#10;Le contenu généré par l’IA peut être incorrect.">
            <a:extLst>
              <a:ext uri="{FF2B5EF4-FFF2-40B4-BE49-F238E27FC236}">
                <a16:creationId xmlns:a16="http://schemas.microsoft.com/office/drawing/2014/main" id="{B8E3E183-F6CB-B9AF-1A74-1E4C2A862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616" y="199721"/>
            <a:ext cx="1950577" cy="1462933"/>
          </a:xfrm>
          <a:prstGeom prst="ellipse">
            <a:avLst/>
          </a:prstGeom>
          <a:ln w="63500" cap="rnd">
            <a:solidFill>
              <a:srgbClr val="92D05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" name="Image 24" descr="Une image contenant ciel, plein air, transport, arbre&#10;&#10;Le contenu généré par l’IA peut être incorrect.">
            <a:extLst>
              <a:ext uri="{FF2B5EF4-FFF2-40B4-BE49-F238E27FC236}">
                <a16:creationId xmlns:a16="http://schemas.microsoft.com/office/drawing/2014/main" id="{357F6620-8DFF-A47E-5F5A-CBC2661A7D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760" y="3886088"/>
            <a:ext cx="2139043" cy="1604282"/>
          </a:xfrm>
          <a:prstGeom prst="ellipse">
            <a:avLst/>
          </a:prstGeom>
          <a:ln w="63500" cap="rnd">
            <a:solidFill>
              <a:srgbClr val="92D05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75822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533671-0153-CD93-D5A7-1030E34EB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634" y="937312"/>
            <a:ext cx="7634646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3100" dirty="0" err="1">
                <a:solidFill>
                  <a:srgbClr val="0E8A7E"/>
                </a:solidFill>
                <a:highlight>
                  <a:srgbClr val="FFFFFF"/>
                </a:highlight>
              </a:rPr>
              <a:t>Exemple</a:t>
            </a:r>
            <a:r>
              <a:rPr lang="en-US" sz="3100" dirty="0">
                <a:solidFill>
                  <a:srgbClr val="0E8A7E"/>
                </a:solidFill>
                <a:highlight>
                  <a:srgbClr val="FFFFFF"/>
                </a:highlight>
              </a:rPr>
              <a:t> de la restauration de </a:t>
            </a:r>
            <a:r>
              <a:rPr lang="en-US" sz="3100" dirty="0" err="1">
                <a:solidFill>
                  <a:srgbClr val="0E8A7E"/>
                </a:solidFill>
                <a:highlight>
                  <a:srgbClr val="FFFFFF"/>
                </a:highlight>
              </a:rPr>
              <a:t>l’Argos</a:t>
            </a:r>
            <a:r>
              <a:rPr lang="en-US" sz="3100" dirty="0">
                <a:solidFill>
                  <a:srgbClr val="0E8A7E"/>
                </a:solidFill>
                <a:highlight>
                  <a:srgbClr val="FFFFFF"/>
                </a:highlight>
              </a:rPr>
              <a:t> </a:t>
            </a:r>
            <a:br>
              <a:rPr lang="en-US" sz="3100" dirty="0">
                <a:solidFill>
                  <a:srgbClr val="0E8A7E"/>
                </a:solidFill>
                <a:highlight>
                  <a:srgbClr val="FFFFFF"/>
                </a:highlight>
              </a:rPr>
            </a:br>
            <a:r>
              <a:rPr lang="en-US" sz="3100" dirty="0">
                <a:solidFill>
                  <a:srgbClr val="0E8A7E"/>
                </a:solidFill>
                <a:highlight>
                  <a:srgbClr val="FFFFFF"/>
                </a:highlight>
              </a:rPr>
              <a:t>à Chazé sur Argos</a:t>
            </a:r>
            <a:br>
              <a:rPr lang="en-US" sz="4400" dirty="0">
                <a:solidFill>
                  <a:srgbClr val="61BEAC"/>
                </a:solidFill>
                <a:latin typeface="Poppins Bold"/>
              </a:rPr>
            </a:b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75F9E7D-3453-BD9C-DE15-4142FD61E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F1EF0-C068-4BB9-8764-040D30D40657}" type="slidenum">
              <a:rPr lang="fr-FR" smtClean="0"/>
              <a:t>8</a:t>
            </a:fld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E00E470-F50E-D6D0-BC7E-9A8834AA6E53}"/>
              </a:ext>
            </a:extLst>
          </p:cNvPr>
          <p:cNvSpPr txBox="1"/>
          <p:nvPr/>
        </p:nvSpPr>
        <p:spPr>
          <a:xfrm>
            <a:off x="469990" y="4859100"/>
            <a:ext cx="1970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Avant travaux </a:t>
            </a:r>
          </a:p>
          <a:p>
            <a:pPr algn="ctr"/>
            <a:r>
              <a:rPr lang="fr-FR" sz="1400" b="1" dirty="0"/>
              <a:t>(étang sur cours d’eau)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9C28077-5540-59FC-6AD9-C154A39F15A5}"/>
              </a:ext>
            </a:extLst>
          </p:cNvPr>
          <p:cNvSpPr txBox="1"/>
          <p:nvPr/>
        </p:nvSpPr>
        <p:spPr>
          <a:xfrm>
            <a:off x="6544774" y="5012988"/>
            <a:ext cx="1970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Après travaux</a:t>
            </a:r>
          </a:p>
          <a:p>
            <a:pPr algn="ctr"/>
            <a:r>
              <a:rPr lang="fr-FR" sz="1400" b="1" dirty="0"/>
              <a:t>(L’Argos reméandrée)</a:t>
            </a:r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FDA084A2-A0EE-CBF0-11F7-206DB118F3D0}"/>
              </a:ext>
            </a:extLst>
          </p:cNvPr>
          <p:cNvSpPr/>
          <p:nvPr/>
        </p:nvSpPr>
        <p:spPr>
          <a:xfrm>
            <a:off x="3876380" y="5713635"/>
            <a:ext cx="1911155" cy="54912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00"/>
          </a:p>
        </p:txBody>
      </p:sp>
      <p:pic>
        <p:nvPicPr>
          <p:cNvPr id="13" name="Image 12" descr="Une image contenant plein air, ciel, plante, herbe&#10;&#10;Le contenu généré par l’IA peut être incorrect.">
            <a:extLst>
              <a:ext uri="{FF2B5EF4-FFF2-40B4-BE49-F238E27FC236}">
                <a16:creationId xmlns:a16="http://schemas.microsoft.com/office/drawing/2014/main" id="{76E2621B-2CB9-A7BB-382D-2FF096CE2F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862" y="2232818"/>
            <a:ext cx="2748400" cy="274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 15" descr="Une image contenant plein air, arbre, ciel, nuage&#10;&#10;Le contenu généré par l’IA peut être incorrect.">
            <a:extLst>
              <a:ext uri="{FF2B5EF4-FFF2-40B4-BE49-F238E27FC236}">
                <a16:creationId xmlns:a16="http://schemas.microsoft.com/office/drawing/2014/main" id="{7A0AB03B-BC1C-4445-25BD-38925A8A2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8" y="2332570"/>
            <a:ext cx="2923812" cy="2192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Image 21" descr="Une image contenant plein air, ciel, sol, plante&#10;&#10;Le contenu généré par l’IA peut être incorrect.">
            <a:extLst>
              <a:ext uri="{FF2B5EF4-FFF2-40B4-BE49-F238E27FC236}">
                <a16:creationId xmlns:a16="http://schemas.microsoft.com/office/drawing/2014/main" id="{ED7F472E-D7F8-D8CE-EC71-39FAAD956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308" y="2262875"/>
            <a:ext cx="2688286" cy="2688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26247EE2-EC7F-EE24-2DC5-9BE017A13BB8}"/>
              </a:ext>
            </a:extLst>
          </p:cNvPr>
          <p:cNvSpPr txBox="1"/>
          <p:nvPr/>
        </p:nvSpPr>
        <p:spPr>
          <a:xfrm>
            <a:off x="3586711" y="4966821"/>
            <a:ext cx="1970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Pendant les travaux</a:t>
            </a:r>
          </a:p>
        </p:txBody>
      </p:sp>
    </p:spTree>
    <p:extLst>
      <p:ext uri="{BB962C8B-B14F-4D97-AF65-F5344CB8AC3E}">
        <p14:creationId xmlns:p14="http://schemas.microsoft.com/office/powerpoint/2010/main" val="1322737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01E0D-74F0-2303-5615-8E74461BA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9D0AD5-0ABF-209A-EFA2-9F6ABFA6E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F1EF0-C068-4BB9-8764-040D30D40657}" type="slidenum">
              <a:rPr lang="fr-FR" smtClean="0"/>
              <a:t>9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01BCFF3-3DD3-5B30-7963-43E623ADC896}"/>
              </a:ext>
            </a:extLst>
          </p:cNvPr>
          <p:cNvSpPr txBox="1"/>
          <p:nvPr/>
        </p:nvSpPr>
        <p:spPr>
          <a:xfrm>
            <a:off x="47878" y="2238034"/>
            <a:ext cx="3684815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highlight>
                  <a:srgbClr val="FFFFFF"/>
                </a:highlight>
              </a:rPr>
              <a:t>Réflexion sur le devenir des seuils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400" dirty="0">
                <a:highlight>
                  <a:srgbClr val="FFFFFF"/>
                </a:highlight>
              </a:rPr>
              <a:t>Délibération concernant le désengagement progressif de l’exploitation des ouvrages</a:t>
            </a:r>
          </a:p>
        </p:txBody>
      </p:sp>
      <p:pic>
        <p:nvPicPr>
          <p:cNvPr id="8" name="Image 7" descr="Une image contenant plein air, scène, barrage, chute d’eau&#10;&#10;Le contenu généré par l’IA peut être incorrect.">
            <a:extLst>
              <a:ext uri="{FF2B5EF4-FFF2-40B4-BE49-F238E27FC236}">
                <a16:creationId xmlns:a16="http://schemas.microsoft.com/office/drawing/2014/main" id="{6707635D-3344-3E78-BC04-029937C841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406" y="627472"/>
            <a:ext cx="1984914" cy="1488686"/>
          </a:xfrm>
          <a:prstGeom prst="ellipse">
            <a:avLst/>
          </a:prstGeom>
          <a:ln w="63500" cap="rnd">
            <a:solidFill>
              <a:srgbClr val="00B05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A33246C5-F8F2-EF7A-4E8F-E0E819F61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276" y="696958"/>
            <a:ext cx="1985374" cy="1488686"/>
          </a:xfrm>
          <a:prstGeom prst="ellipse">
            <a:avLst/>
          </a:prstGeom>
          <a:ln w="63500" cap="rnd">
            <a:solidFill>
              <a:srgbClr val="00B05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AC9941F-0CB9-764E-275A-316D73232D53}"/>
              </a:ext>
            </a:extLst>
          </p:cNvPr>
          <p:cNvSpPr txBox="1"/>
          <p:nvPr/>
        </p:nvSpPr>
        <p:spPr>
          <a:xfrm>
            <a:off x="5424896" y="2241590"/>
            <a:ext cx="3829050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highlight>
                  <a:srgbClr val="FFFFFF"/>
                </a:highlight>
              </a:rPr>
              <a:t>Mise en œuvre de la règle de gestion du SAGE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400" dirty="0">
                <a:highlight>
                  <a:srgbClr val="FFFFFF"/>
                </a:highlight>
              </a:rPr>
              <a:t>Fermeture du 3 mars au 13 mars 2025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400" dirty="0">
                <a:highlight>
                  <a:srgbClr val="FFFFFF"/>
                </a:highlight>
              </a:rPr>
              <a:t>Ouverture du 8 décembre au 19 décembre 2025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sz="1400" dirty="0">
              <a:highlight>
                <a:srgbClr val="FFFF00"/>
              </a:highlight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19576B0-87E8-168D-141C-CF79942ACEBB}"/>
              </a:ext>
            </a:extLst>
          </p:cNvPr>
          <p:cNvSpPr txBox="1"/>
          <p:nvPr/>
        </p:nvSpPr>
        <p:spPr>
          <a:xfrm>
            <a:off x="324973" y="5278145"/>
            <a:ext cx="3304347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highlight>
                  <a:srgbClr val="FFFFFF"/>
                </a:highlight>
              </a:rPr>
              <a:t>Maintenance et entretien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200" dirty="0">
                <a:highlight>
                  <a:srgbClr val="FFFFFF"/>
                </a:highlight>
              </a:rPr>
              <a:t>Interventions sur les ouvrages suivants :</a:t>
            </a:r>
          </a:p>
          <a:p>
            <a:pPr marL="171450" indent="-171450">
              <a:buFontTx/>
              <a:buChar char="-"/>
            </a:pPr>
            <a:r>
              <a:rPr lang="fr-FR" sz="1200" dirty="0">
                <a:highlight>
                  <a:srgbClr val="FFFFFF"/>
                </a:highlight>
              </a:rPr>
              <a:t>moulin Martin (Oudon)</a:t>
            </a:r>
          </a:p>
          <a:p>
            <a:pPr marL="171450" indent="-171450">
              <a:buFontTx/>
              <a:buChar char="-"/>
            </a:pPr>
            <a:r>
              <a:rPr lang="fr-FR" sz="1200" dirty="0">
                <a:highlight>
                  <a:srgbClr val="FFFFFF"/>
                </a:highlight>
              </a:rPr>
              <a:t>clapet du bourg de Craon (Oudon)</a:t>
            </a:r>
          </a:p>
          <a:p>
            <a:pPr marL="171450" indent="-171450">
              <a:buFontTx/>
              <a:buChar char="-"/>
            </a:pPr>
            <a:r>
              <a:rPr lang="fr-FR" sz="1200" dirty="0">
                <a:highlight>
                  <a:srgbClr val="FFFFFF"/>
                </a:highlight>
              </a:rPr>
              <a:t>moulin David (</a:t>
            </a:r>
            <a:r>
              <a:rPr lang="fr-FR" sz="1200" dirty="0" err="1">
                <a:highlight>
                  <a:srgbClr val="FFFFFF"/>
                </a:highlight>
              </a:rPr>
              <a:t>Uzure</a:t>
            </a:r>
            <a:r>
              <a:rPr lang="fr-FR" sz="1200" dirty="0">
                <a:highlight>
                  <a:srgbClr val="FFFFFF"/>
                </a:highlight>
              </a:rPr>
              <a:t>)</a:t>
            </a:r>
          </a:p>
          <a:p>
            <a:pPr marL="171450" indent="-171450">
              <a:buFontTx/>
              <a:buChar char="-"/>
            </a:pPr>
            <a:r>
              <a:rPr lang="fr-FR" sz="1200" dirty="0">
                <a:highlight>
                  <a:srgbClr val="FFFFFF"/>
                </a:highlight>
              </a:rPr>
              <a:t>moulin du Bourg d’</a:t>
            </a:r>
            <a:r>
              <a:rPr lang="fr-FR" sz="1200" dirty="0" err="1">
                <a:highlight>
                  <a:srgbClr val="FFFFFF"/>
                </a:highlight>
              </a:rPr>
              <a:t>Iré</a:t>
            </a:r>
            <a:r>
              <a:rPr lang="fr-FR" sz="1200" dirty="0">
                <a:highlight>
                  <a:srgbClr val="FFFFFF"/>
                </a:highlight>
              </a:rPr>
              <a:t> (</a:t>
            </a:r>
            <a:r>
              <a:rPr lang="fr-FR" sz="1200" dirty="0" err="1">
                <a:highlight>
                  <a:srgbClr val="FFFFFF"/>
                </a:highlight>
              </a:rPr>
              <a:t>Verzée</a:t>
            </a:r>
            <a:r>
              <a:rPr lang="fr-FR" sz="1200" dirty="0">
                <a:highlight>
                  <a:srgbClr val="FFFFFF"/>
                </a:highlight>
              </a:rPr>
              <a:t>)</a:t>
            </a:r>
          </a:p>
          <a:p>
            <a:pPr marL="171450" indent="-171450">
              <a:buFontTx/>
              <a:buChar char="-"/>
            </a:pPr>
            <a:r>
              <a:rPr lang="fr-FR" sz="1200" dirty="0">
                <a:highlight>
                  <a:srgbClr val="FFFFFF"/>
                </a:highlight>
              </a:rPr>
              <a:t>Moulin de l’Homme (</a:t>
            </a:r>
            <a:r>
              <a:rPr lang="fr-FR" sz="1200" dirty="0" err="1">
                <a:highlight>
                  <a:srgbClr val="FFFFFF"/>
                </a:highlight>
              </a:rPr>
              <a:t>Verzée</a:t>
            </a:r>
            <a:r>
              <a:rPr lang="fr-FR" sz="1200" dirty="0">
                <a:highlight>
                  <a:srgbClr val="FFFFFF"/>
                </a:highlight>
              </a:rPr>
              <a:t>)</a:t>
            </a:r>
          </a:p>
          <a:p>
            <a:pPr marL="171450" indent="-171450">
              <a:buFontTx/>
              <a:buChar char="-"/>
            </a:pPr>
            <a:endParaRPr lang="fr-FR" sz="1200" dirty="0">
              <a:highlight>
                <a:srgbClr val="FFFF00"/>
              </a:highlight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CF96152-D24B-5E6D-E402-95C4274C07E8}"/>
              </a:ext>
            </a:extLst>
          </p:cNvPr>
          <p:cNvSpPr txBox="1"/>
          <p:nvPr/>
        </p:nvSpPr>
        <p:spPr>
          <a:xfrm>
            <a:off x="5804362" y="5563361"/>
            <a:ext cx="2975314" cy="10464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highlight>
                  <a:srgbClr val="FFFFFF"/>
                </a:highlight>
              </a:rPr>
              <a:t>Enlèvement des embâcles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200" dirty="0">
                <a:highlight>
                  <a:srgbClr val="FFFFFF"/>
                </a:highlight>
              </a:rPr>
              <a:t>Enlèvement des embâcles sur les sites stratégiques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200" dirty="0">
                <a:highlight>
                  <a:srgbClr val="FFFFFF"/>
                </a:highlight>
              </a:rPr>
              <a:t>Sensibilisation des riverains (courriers, diffusion du guide)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E3493F62-C70E-F6BF-84B0-D94591F8AD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08" y="3703509"/>
            <a:ext cx="2000075" cy="1500056"/>
          </a:xfrm>
          <a:prstGeom prst="ellipse">
            <a:avLst/>
          </a:prstGeom>
          <a:ln w="63500" cap="rnd">
            <a:solidFill>
              <a:srgbClr val="00B05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B7F16BAF-2223-369B-3878-79EE1A0A4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037" y="4000929"/>
            <a:ext cx="2314480" cy="1446550"/>
          </a:xfrm>
          <a:prstGeom prst="ellipse">
            <a:avLst/>
          </a:prstGeom>
          <a:ln w="63500" cap="rnd">
            <a:solidFill>
              <a:srgbClr val="00B05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3EC1F5D5-9215-F442-EFC6-FAA190FF6698}"/>
              </a:ext>
            </a:extLst>
          </p:cNvPr>
          <p:cNvSpPr/>
          <p:nvPr/>
        </p:nvSpPr>
        <p:spPr>
          <a:xfrm>
            <a:off x="3414760" y="2710982"/>
            <a:ext cx="2086516" cy="19551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>
                <a:solidFill>
                  <a:srgbClr val="FFFFFF"/>
                </a:solidFill>
              </a:rPr>
              <a:t>GESTION DES OUVRAGES HYDRAULIQUES</a:t>
            </a:r>
          </a:p>
        </p:txBody>
      </p:sp>
      <p:sp>
        <p:nvSpPr>
          <p:cNvPr id="23" name="Flèche : droite 22">
            <a:extLst>
              <a:ext uri="{FF2B5EF4-FFF2-40B4-BE49-F238E27FC236}">
                <a16:creationId xmlns:a16="http://schemas.microsoft.com/office/drawing/2014/main" id="{08E531F0-9D58-612D-4605-1357A3E60345}"/>
              </a:ext>
            </a:extLst>
          </p:cNvPr>
          <p:cNvSpPr/>
          <p:nvPr/>
        </p:nvSpPr>
        <p:spPr>
          <a:xfrm rot="18215395">
            <a:off x="4625697" y="2219801"/>
            <a:ext cx="990600" cy="60960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b="1">
              <a:solidFill>
                <a:schemeClr val="tx1"/>
              </a:solidFill>
            </a:endParaRPr>
          </a:p>
        </p:txBody>
      </p:sp>
      <p:sp>
        <p:nvSpPr>
          <p:cNvPr id="24" name="Flèche : droite 23">
            <a:extLst>
              <a:ext uri="{FF2B5EF4-FFF2-40B4-BE49-F238E27FC236}">
                <a16:creationId xmlns:a16="http://schemas.microsoft.com/office/drawing/2014/main" id="{BEE7B54C-5B1A-DC1C-B8F2-58E0C90DAE33}"/>
              </a:ext>
            </a:extLst>
          </p:cNvPr>
          <p:cNvSpPr/>
          <p:nvPr/>
        </p:nvSpPr>
        <p:spPr>
          <a:xfrm rot="2686109">
            <a:off x="4930012" y="4145454"/>
            <a:ext cx="990600" cy="60960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b="1">
              <a:solidFill>
                <a:schemeClr val="tx1"/>
              </a:solidFill>
            </a:endParaRPr>
          </a:p>
        </p:txBody>
      </p:sp>
      <p:sp>
        <p:nvSpPr>
          <p:cNvPr id="25" name="Flèche : droite 24">
            <a:extLst>
              <a:ext uri="{FF2B5EF4-FFF2-40B4-BE49-F238E27FC236}">
                <a16:creationId xmlns:a16="http://schemas.microsoft.com/office/drawing/2014/main" id="{6F7EACEF-0041-9D3C-E269-1B666508B747}"/>
              </a:ext>
            </a:extLst>
          </p:cNvPr>
          <p:cNvSpPr/>
          <p:nvPr/>
        </p:nvSpPr>
        <p:spPr>
          <a:xfrm rot="8936768">
            <a:off x="2945528" y="4057066"/>
            <a:ext cx="990600" cy="60960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b="1">
              <a:solidFill>
                <a:schemeClr val="tx1"/>
              </a:solidFill>
            </a:endParaRPr>
          </a:p>
        </p:txBody>
      </p:sp>
      <p:sp>
        <p:nvSpPr>
          <p:cNvPr id="26" name="Flèche : droite 25">
            <a:extLst>
              <a:ext uri="{FF2B5EF4-FFF2-40B4-BE49-F238E27FC236}">
                <a16:creationId xmlns:a16="http://schemas.microsoft.com/office/drawing/2014/main" id="{939D57CF-15EB-72AA-FE26-712A99AB77BD}"/>
              </a:ext>
            </a:extLst>
          </p:cNvPr>
          <p:cNvSpPr/>
          <p:nvPr/>
        </p:nvSpPr>
        <p:spPr>
          <a:xfrm rot="14777513">
            <a:off x="3401745" y="2195591"/>
            <a:ext cx="990600" cy="60960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27669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 2013 – 2022">
  <a:themeElements>
    <a:clrScheme name="Personnalisé 44">
      <a:dk1>
        <a:srgbClr val="0E8A7E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nalisé 2">
      <a:majorFont>
        <a:latin typeface="Poppins"/>
        <a:ea typeface=""/>
        <a:cs typeface=""/>
      </a:majorFont>
      <a:minorFont>
        <a:latin typeface="Figtree"/>
        <a:ea typeface=""/>
        <a:cs typeface=""/>
      </a:minorFont>
    </a:fontScheme>
    <a:fmtScheme name="Thème Office 2013 –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ésentation1" id="{4272556A-5536-4032-AB35-5205714233A5}" vid="{15EDC6B5-270E-4E12-AAEB-A7490E0A57E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Personnalisé 44">
    <a:dk1>
      <a:srgbClr val="0E8A7E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37bf70d-ad67-4b75-8ab8-f7ac3b538ad6">
      <Terms xmlns="http://schemas.microsoft.com/office/infopath/2007/PartnerControls"/>
    </lcf76f155ced4ddcb4097134ff3c332f>
    <TaxCatchAll xmlns="e2349faa-ae50-4a74-89e9-41bae2f5517a" xsi:nil="true"/>
    <Affaire xmlns="737bf70d-ad67-4b75-8ab8-f7ac3b538ad6">Autres</Affaire>
    <DateDepart xmlns="737bf70d-ad67-4b75-8ab8-f7ac3b538ad6">2026-01-07T16:04:54+00:00</DateDepart>
    <VisiblePour xmlns="737bf70d-ad67-4b75-8ab8-f7ac3b538ad6">
      <UserInfo>
        <DisplayName/>
        <AccountId xsi:nil="true"/>
        <AccountType/>
      </UserInfo>
    </VisiblePour>
    <DateArrivee xmlns="737bf70d-ad67-4b75-8ab8-f7ac3b538ad6">2026-01-07T16:04:54+00:00</DateArrivee>
    <DestinatairePrincipal xmlns="737bf70d-ad67-4b75-8ab8-f7ac3b538ad6">
      <UserInfo>
        <DisplayName/>
        <AccountId xsi:nil="true"/>
        <AccountType/>
      </UserInfo>
    </DestinatairePrincipal>
    <NumeroDepart xmlns="737bf70d-ad67-4b75-8ab8-f7ac3b538ad6" xsi:nil="true"/>
    <Sens xmlns="737bf70d-ad67-4b75-8ab8-f7ac3b538ad6">Arrivée</Sens>
    <DestinatairesSecondaires xmlns="737bf70d-ad67-4b75-8ab8-f7ac3b538ad6">
      <UserInfo>
        <DisplayName/>
        <AccountId xsi:nil="true"/>
        <AccountType/>
      </UserInfo>
    </DestinatairesSecondaires>
    <NumeroArrivee xmlns="737bf70d-ad67-4b75-8ab8-f7ac3b538ad6" xsi:nil="true"/>
    <Exp_x00e9_diteur xmlns="737bf70d-ad67-4b75-8ab8-f7ac3b538ad6" xsi:nil="true"/>
    <Courrier xmlns="737bf70d-ad67-4b75-8ab8-f7ac3b538ad6">Pas courrier</Courrier>
    <TypeCourrier xmlns="737bf70d-ad67-4b75-8ab8-f7ac3b538ad6">eMail</TypeCourrier>
    <Objet xmlns="737bf70d-ad67-4b75-8ab8-f7ac3b538ad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96EF8582552745A6F4F03BF9E296E5" ma:contentTypeVersion="26" ma:contentTypeDescription="Crée un document." ma:contentTypeScope="" ma:versionID="b261bd33e5109f9f5923106671078f82">
  <xsd:schema xmlns:xsd="http://www.w3.org/2001/XMLSchema" xmlns:xs="http://www.w3.org/2001/XMLSchema" xmlns:p="http://schemas.microsoft.com/office/2006/metadata/properties" xmlns:ns2="737bf70d-ad67-4b75-8ab8-f7ac3b538ad6" xmlns:ns3="e2349faa-ae50-4a74-89e9-41bae2f5517a" targetNamespace="http://schemas.microsoft.com/office/2006/metadata/properties" ma:root="true" ma:fieldsID="ded3652ad6ca522554f7e52b4f32d81a" ns2:_="" ns3:_="">
    <xsd:import namespace="737bf70d-ad67-4b75-8ab8-f7ac3b538ad6"/>
    <xsd:import namespace="e2349faa-ae50-4a74-89e9-41bae2f5517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  <xsd:element ref="ns2:Affaire" minOccurs="0"/>
                <xsd:element ref="ns2:TypeCourrier" minOccurs="0"/>
                <xsd:element ref="ns2:Sens" minOccurs="0"/>
                <xsd:element ref="ns2:NumeroArrivee" minOccurs="0"/>
                <xsd:element ref="ns2:NumeroDepart" minOccurs="0"/>
                <xsd:element ref="ns2:DateArrivee" minOccurs="0"/>
                <xsd:element ref="ns2:DateDepart" minOccurs="0"/>
                <xsd:element ref="ns2:Objet" minOccurs="0"/>
                <xsd:element ref="ns2:Exp_x00e9_diteur" minOccurs="0"/>
                <xsd:element ref="ns2:DestinatairePrincipal" minOccurs="0"/>
                <xsd:element ref="ns2:DestinatairesSecondaires" minOccurs="0"/>
                <xsd:element ref="ns2:VisiblePour" minOccurs="0"/>
                <xsd:element ref="ns2:Courri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7bf70d-ad67-4b75-8ab8-f7ac3b538a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alises d’images" ma:readOnly="false" ma:fieldId="{5cf76f15-5ced-4ddc-b409-7134ff3c332f}" ma:taxonomyMulti="true" ma:sspId="cddc6a1d-03f6-4e4b-b297-215acd047a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  <xsd:element name="Affaire" ma:index="21" nillable="true" ma:displayName="Affaire" ma:default="Autres" ma:description="Affaire" ma:format="Dropdown" ma:internalName="Affaire">
      <xsd:simpleType>
        <xsd:restriction base="dms:Choice">
          <xsd:enumeration value="Autres"/>
          <xsd:enumeration value="CLE"/>
          <xsd:enumeration value="Inondations"/>
          <xsd:enumeration value="Inondations et pollutions"/>
          <xsd:enumeration value="Life Chéran"/>
          <xsd:enumeration value="Milieux aquatiques"/>
          <xsd:enumeration value="Milieux aquatiques et CLE"/>
          <xsd:enumeration value="Milieux aquatiques et Pollutions"/>
          <xsd:enumeration value="Milieux aquatiques nord"/>
          <xsd:enumeration value="Milieux aquatiques sud"/>
          <xsd:enumeration value="Milieux aquatiques sud et nord"/>
          <xsd:enumeration value="Multithématique"/>
          <xsd:enumeration value="Pollutions"/>
          <xsd:enumeration value="Qualité Quantité"/>
          <xsd:enumeration value="SBOS"/>
          <xsd:enumeration value="SYMBOLIP"/>
          <xsd:enumeration value="Syndicat du Bassin de l'Oudon"/>
        </xsd:restriction>
      </xsd:simpleType>
    </xsd:element>
    <xsd:element name="TypeCourrier" ma:index="22" nillable="true" ma:displayName="TypeCourrier" ma:default="eMail" ma:format="Dropdown" ma:internalName="TypeCourrier">
      <xsd:simpleType>
        <xsd:restriction base="dms:Choice">
          <xsd:enumeration value="eMail"/>
          <xsd:enumeration value="Courrier"/>
          <xsd:enumeration value="Déposé"/>
          <xsd:enumeration value="Recommandé"/>
        </xsd:restriction>
      </xsd:simpleType>
    </xsd:element>
    <xsd:element name="Sens" ma:index="23" nillable="true" ma:displayName="Sens" ma:default="Arrivée" ma:format="Dropdown" ma:internalName="Sens">
      <xsd:simpleType>
        <xsd:restriction base="dms:Choice">
          <xsd:enumeration value="Arrivée"/>
          <xsd:enumeration value="Départ"/>
        </xsd:restriction>
      </xsd:simpleType>
    </xsd:element>
    <xsd:element name="NumeroArrivee" ma:index="24" nillable="true" ma:displayName="NumeroArrivee" ma:decimals="0" ma:internalName="NumeroArrivee" ma:percentage="FALSE">
      <xsd:simpleType>
        <xsd:restriction base="dms:Number"/>
      </xsd:simpleType>
    </xsd:element>
    <xsd:element name="NumeroDepart" ma:index="25" nillable="true" ma:displayName="NumeroDepart" ma:decimals="0" ma:internalName="NumeroDepart" ma:percentage="FALSE">
      <xsd:simpleType>
        <xsd:restriction base="dms:Number"/>
      </xsd:simpleType>
    </xsd:element>
    <xsd:element name="DateArrivee" ma:index="26" nillable="true" ma:displayName="DateArrivee" ma:default="[today]" ma:format="DateOnly" ma:internalName="DateArrivee">
      <xsd:simpleType>
        <xsd:restriction base="dms:DateTime"/>
      </xsd:simpleType>
    </xsd:element>
    <xsd:element name="DateDepart" ma:index="27" nillable="true" ma:displayName="DateDepart" ma:default="[today]" ma:format="DateOnly" ma:internalName="DateDepart">
      <xsd:simpleType>
        <xsd:restriction base="dms:DateTime"/>
      </xsd:simpleType>
    </xsd:element>
    <xsd:element name="Objet" ma:index="28" nillable="true" ma:displayName="Objet" ma:internalName="Objet">
      <xsd:simpleType>
        <xsd:restriction base="dms:Text">
          <xsd:maxLength value="255"/>
        </xsd:restriction>
      </xsd:simpleType>
    </xsd:element>
    <xsd:element name="Exp_x00e9_diteur" ma:index="29" nillable="true" ma:displayName="Expéditeur" ma:internalName="Exp_x00e9_diteur">
      <xsd:simpleType>
        <xsd:restriction base="dms:Text">
          <xsd:maxLength value="255"/>
        </xsd:restriction>
      </xsd:simpleType>
    </xsd:element>
    <xsd:element name="DestinatairePrincipal" ma:index="30" nillable="true" ma:displayName="DestinatairePrincipal" ma:list="UserInfo" ma:SharePointGroup="0" ma:internalName="DestinatairePrincipal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stinatairesSecondaires" ma:index="31" nillable="true" ma:displayName="DestinatairesSecondaires" ma:list="UserInfo" ma:SharePointGroup="0" ma:internalName="DestinatairesSecondaires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VisiblePour" ma:index="32" nillable="true" ma:displayName="VisiblePour" ma:list="UserInfo" ma:SharePointGroup="0" ma:internalName="VisiblePour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ourrier" ma:index="33" nillable="true" ma:displayName="Courrier" ma:default="Pas courrier" ma:format="Dropdown" ma:internalName="Courrier">
      <xsd:simpleType>
        <xsd:restriction base="dms:Choice">
          <xsd:enumeration value="Courrier"/>
          <xsd:enumeration value="Pas courrier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349faa-ae50-4a74-89e9-41bae2f5517a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22e325d2-fdab-4532-8677-c51aa2395885}" ma:internalName="TaxCatchAll" ma:showField="CatchAllData" ma:web="e2349faa-ae50-4a74-89e9-41bae2f551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F6EFD67-06F9-475B-985D-BFA76FA6DB3B}">
  <ds:schemaRefs>
    <ds:schemaRef ds:uri="737bf70d-ad67-4b75-8ab8-f7ac3b538ad6"/>
    <ds:schemaRef ds:uri="e2349faa-ae50-4a74-89e9-41bae2f5517a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98A6D5D-D6F5-4377-8588-70551B846A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B98B26-9FC6-48C2-9742-9C98616EAACA}">
  <ds:schemaRefs>
    <ds:schemaRef ds:uri="737bf70d-ad67-4b75-8ab8-f7ac3b538ad6"/>
    <ds:schemaRef ds:uri="e2349faa-ae50-4a74-89e9-41bae2f5517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407</TotalTime>
  <Words>1113</Words>
  <Application>Microsoft Office PowerPoint</Application>
  <PresentationFormat>Affichage à l'écran (4:3)</PresentationFormat>
  <Paragraphs>215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6" baseType="lpstr">
      <vt:lpstr>Aptos</vt:lpstr>
      <vt:lpstr>Arial</vt:lpstr>
      <vt:lpstr>Courier New</vt:lpstr>
      <vt:lpstr>Figtree</vt:lpstr>
      <vt:lpstr>Poppins</vt:lpstr>
      <vt:lpstr>Poppins Bold</vt:lpstr>
      <vt:lpstr>Thème Office 2013 – 2022</vt:lpstr>
      <vt:lpstr>Rapport d’activité 2025</vt:lpstr>
      <vt:lpstr>Gouvernance et territoire</vt:lpstr>
      <vt:lpstr>Le cadre de l’action du syndicat</vt:lpstr>
      <vt:lpstr>Synthèse du compte administratif 2025 - DEPENSES</vt:lpstr>
      <vt:lpstr>Synthèse du compte administratif 2025 - RECETTES</vt:lpstr>
      <vt:lpstr>Présentation PowerPoint</vt:lpstr>
      <vt:lpstr>Présentation PowerPoint</vt:lpstr>
      <vt:lpstr>Exemple de la restauration de l’Argos  à Chazé sur Argos </vt:lpstr>
      <vt:lpstr>Présentation PowerPoint</vt:lpstr>
      <vt:lpstr>Localisation des seuils exploités par le Syndicat du Bassin de l’Oudon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Pour en savoir plus sur les activités et les résultats  www.bvoudon.fr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présentation</dc:title>
  <dc:creator>Sophie SP. PERCHET</dc:creator>
  <cp:lastModifiedBy>Christelle CB. BOSSE</cp:lastModifiedBy>
  <cp:revision>1</cp:revision>
  <cp:lastPrinted>2025-04-10T13:30:39Z</cp:lastPrinted>
  <dcterms:created xsi:type="dcterms:W3CDTF">2024-03-29T13:31:20Z</dcterms:created>
  <dcterms:modified xsi:type="dcterms:W3CDTF">2026-03-10T14:02:51Z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0x0101005C96EF8582552745A6F4F03BF9E296E5</vt:lpwstr>
  </property>
  <property fmtid="{D5CDD505-2E9C-101B-9397-08002B2CF9AE}" pid="3" name="MediaServiceImageTags">
    <vt:lpwstr/>
  </property>
</Properties>
</file>